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2" r:id="rId3"/>
    <p:sldId id="259" r:id="rId4"/>
    <p:sldId id="279" r:id="rId5"/>
    <p:sldId id="261" r:id="rId6"/>
    <p:sldId id="262" r:id="rId7"/>
    <p:sldId id="263" r:id="rId8"/>
    <p:sldId id="264" r:id="rId9"/>
    <p:sldId id="265" r:id="rId10"/>
    <p:sldId id="266" r:id="rId11"/>
    <p:sldId id="267" r:id="rId12"/>
    <p:sldId id="268" r:id="rId13"/>
    <p:sldId id="269" r:id="rId14"/>
    <p:sldId id="280" r:id="rId15"/>
    <p:sldId id="283" r:id="rId16"/>
    <p:sldId id="284" r:id="rId17"/>
    <p:sldId id="285" r:id="rId18"/>
    <p:sldId id="286" r:id="rId19"/>
    <p:sldId id="257" r:id="rId20"/>
    <p:sldId id="287" r:id="rId21"/>
    <p:sldId id="281"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2" autoAdjust="0"/>
    <p:restoredTop sz="94660"/>
  </p:normalViewPr>
  <p:slideViewPr>
    <p:cSldViewPr>
      <p:cViewPr>
        <p:scale>
          <a:sx n="76" d="100"/>
          <a:sy n="76" d="100"/>
        </p:scale>
        <p:origin x="-115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E8D47B87-6861-421B-B30D-814441CB60C6}" type="datetimeFigureOut">
              <a:rPr lang="pl-PL" smtClean="0"/>
              <a:pPr/>
              <a:t>28.06.2020</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40EEB29-EBD9-4926-B513-B7E8B1EADCBA}" type="slidenum">
              <a:rPr lang="pl-PL" smtClean="0"/>
              <a:pPr/>
              <a:t>‹#›</a:t>
            </a:fld>
            <a:endParaRPr lang="pl-PL"/>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8D47B87-6861-421B-B30D-814441CB60C6}" type="datetimeFigureOut">
              <a:rPr lang="pl-PL" smtClean="0"/>
              <a:pPr/>
              <a:t>28.06.2020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0EEB29-EBD9-4926-B513-B7E8B1EADCBA}" type="slidenum">
              <a:rPr lang="pl-PL" smtClean="0"/>
              <a:pPr/>
              <a:t>‹#›</a:t>
            </a:fld>
            <a:endParaRPr lang="pl-PL"/>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8D47B87-6861-421B-B30D-814441CB60C6}" type="datetimeFigureOut">
              <a:rPr lang="pl-PL" smtClean="0"/>
              <a:pPr/>
              <a:t>28.06.2020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0EEB29-EBD9-4926-B513-B7E8B1EADCBA}" type="slidenum">
              <a:rPr lang="pl-PL" smtClean="0"/>
              <a:pPr/>
              <a:t>‹#›</a:t>
            </a:fld>
            <a:endParaRPr lang="pl-PL"/>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E8D47B87-6861-421B-B30D-814441CB60C6}" type="datetimeFigureOut">
              <a:rPr lang="pl-PL" smtClean="0"/>
              <a:pPr/>
              <a:t>28.06.2020</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840EEB29-EBD9-4926-B513-B7E8B1EADCBA}" type="slidenum">
              <a:rPr lang="pl-PL" smtClean="0"/>
              <a:pPr/>
              <a:t>‹#›</a:t>
            </a:fld>
            <a:endParaRPr lang="pl-PL"/>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E8D47B87-6861-421B-B30D-814441CB60C6}" type="datetimeFigureOut">
              <a:rPr lang="pl-PL" smtClean="0"/>
              <a:pPr/>
              <a:t>28.06.2020</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840EEB29-EBD9-4926-B513-B7E8B1EADCBA}" type="slidenum">
              <a:rPr lang="pl-PL" smtClean="0"/>
              <a:pPr/>
              <a:t>‹#›</a:t>
            </a:fld>
            <a:endParaRPr lang="pl-PL"/>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E8D47B87-6861-421B-B30D-814441CB60C6}" type="datetimeFigureOut">
              <a:rPr lang="pl-PL" smtClean="0"/>
              <a:pPr/>
              <a:t>28.06.2020</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840EEB29-EBD9-4926-B513-B7E8B1EADCBA}" type="slidenum">
              <a:rPr lang="pl-PL" smtClean="0"/>
              <a:pPr/>
              <a:t>‹#›</a:t>
            </a:fld>
            <a:endParaRPr lang="pl-PL"/>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E8D47B87-6861-421B-B30D-814441CB60C6}" type="datetimeFigureOut">
              <a:rPr lang="pl-PL" smtClean="0"/>
              <a:pPr/>
              <a:t>28.06.2020</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840EEB29-EBD9-4926-B513-B7E8B1EADCBA}"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E8D47B87-6861-421B-B30D-814441CB60C6}" type="datetimeFigureOut">
              <a:rPr lang="pl-PL" smtClean="0"/>
              <a:pPr/>
              <a:t>28.06.2020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40EEB29-EBD9-4926-B513-B7E8B1EADCBA}" type="slidenum">
              <a:rPr lang="pl-PL" smtClean="0"/>
              <a:pPr/>
              <a:t>‹#›</a:t>
            </a:fld>
            <a:endParaRPr lang="pl-PL"/>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E8D47B87-6861-421B-B30D-814441CB60C6}" type="datetimeFigureOut">
              <a:rPr lang="pl-PL" smtClean="0"/>
              <a:pPr/>
              <a:t>28.06.2020</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840EEB29-EBD9-4926-B513-B7E8B1EADCBA}" type="slidenum">
              <a:rPr lang="pl-PL" smtClean="0"/>
              <a:pPr/>
              <a:t>‹#›</a:t>
            </a:fld>
            <a:endParaRPr lang="pl-PL"/>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E8D47B87-6861-421B-B30D-814441CB60C6}" type="datetimeFigureOut">
              <a:rPr lang="pl-PL" smtClean="0"/>
              <a:pPr/>
              <a:t>28.06.2020</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840EEB29-EBD9-4926-B513-B7E8B1EADCBA}"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E8D47B87-6861-421B-B30D-814441CB60C6}" type="datetimeFigureOut">
              <a:rPr lang="pl-PL" smtClean="0"/>
              <a:pPr/>
              <a:t>28.06.2020</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840EEB29-EBD9-4926-B513-B7E8B1EADCBA}"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8D47B87-6861-421B-B30D-814441CB60C6}" type="datetimeFigureOut">
              <a:rPr lang="pl-PL" smtClean="0"/>
              <a:pPr/>
              <a:t>28.06.2020</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40EEB29-EBD9-4926-B513-B7E8B1EADCBA}"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edg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785786" y="1643050"/>
            <a:ext cx="7706582" cy="923330"/>
          </a:xfrm>
          <a:prstGeom prst="rect">
            <a:avLst/>
          </a:prstGeom>
          <a:noFill/>
        </p:spPr>
        <p:txBody>
          <a:bodyPr wrap="square" lIns="91440" tIns="45720" rIns="91440" bIns="45720">
            <a:spAutoFit/>
          </a:bodyPr>
          <a:lstStyle/>
          <a:p>
            <a:pPr algn="ctr"/>
            <a:r>
              <a:rPr lang="pl-P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„JAK </a:t>
            </a:r>
            <a:r>
              <a:rPr lang="pl-P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DBAĆ </a:t>
            </a:r>
            <a:r>
              <a:rPr lang="pl-P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 ZĘBY?”</a:t>
            </a:r>
            <a:endParaRPr lang="pl-PL"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122" name="Picture 2" descr="http://www.ibielak.pl/images/stories/zab.png"/>
          <p:cNvPicPr>
            <a:picLocks noChangeAspect="1" noChangeArrowheads="1"/>
          </p:cNvPicPr>
          <p:nvPr/>
        </p:nvPicPr>
        <p:blipFill>
          <a:blip r:embed="rId2"/>
          <a:srcRect/>
          <a:stretch>
            <a:fillRect/>
          </a:stretch>
        </p:blipFill>
        <p:spPr bwMode="auto">
          <a:xfrm>
            <a:off x="2786050" y="2428868"/>
            <a:ext cx="4000528" cy="400052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rush Your Teeth Step 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rush Your Teeth Step 10.jpg"/>
          <p:cNvPicPr>
            <a:picLocks noChangeAspect="1" noChangeArrowheads="1"/>
          </p:cNvPicPr>
          <p:nvPr/>
        </p:nvPicPr>
        <p:blipFill>
          <a:blip r:embed="rId2"/>
          <a:srcRect/>
          <a:stretch>
            <a:fillRect/>
          </a:stretch>
        </p:blipFill>
        <p:spPr bwMode="auto">
          <a:xfrm>
            <a:off x="1" y="0"/>
            <a:ext cx="9170552"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rush Your Teeth Step 11.jpg"/>
          <p:cNvPicPr>
            <a:picLocks noChangeAspect="1" noChangeArrowheads="1"/>
          </p:cNvPicPr>
          <p:nvPr/>
        </p:nvPicPr>
        <p:blipFill>
          <a:blip r:embed="rId2"/>
          <a:srcRect/>
          <a:stretch>
            <a:fillRect/>
          </a:stretch>
        </p:blipFill>
        <p:spPr bwMode="auto">
          <a:xfrm>
            <a:off x="0" y="0"/>
            <a:ext cx="9106236"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rush Your Teeth Step 12.jpg"/>
          <p:cNvPicPr>
            <a:picLocks noChangeAspect="1" noChangeArrowheads="1"/>
          </p:cNvPicPr>
          <p:nvPr/>
        </p:nvPicPr>
        <p:blipFill>
          <a:blip r:embed="rId2"/>
          <a:srcRect/>
          <a:stretch>
            <a:fillRect/>
          </a:stretch>
        </p:blipFill>
        <p:spPr bwMode="auto">
          <a:xfrm>
            <a:off x="8421" y="9402"/>
            <a:ext cx="9135579" cy="684859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9172" y="0"/>
            <a:ext cx="9203189" cy="6858000"/>
          </a:xfrm>
          <a:prstGeom prst="rect">
            <a:avLst/>
          </a:prstGeom>
          <a:noFill/>
          <a:ln w="9525">
            <a:noFill/>
            <a:miter lim="800000"/>
            <a:headEnd/>
            <a:tailEnd/>
          </a:ln>
          <a:effectLst/>
        </p:spPr>
      </p:pic>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Zasada nr 2</a:t>
            </a:r>
            <a:endParaRPr lang="pl-PL" dirty="0"/>
          </a:p>
        </p:txBody>
      </p:sp>
      <p:sp>
        <p:nvSpPr>
          <p:cNvPr id="3" name="Symbol zastępczy zawartości 2"/>
          <p:cNvSpPr>
            <a:spLocks noGrp="1"/>
          </p:cNvSpPr>
          <p:nvPr>
            <p:ph idx="1"/>
          </p:nvPr>
        </p:nvSpPr>
        <p:spPr/>
        <p:txBody>
          <a:bodyPr>
            <a:normAutofit fontScale="92500" lnSpcReduction="10000"/>
          </a:bodyPr>
          <a:lstStyle/>
          <a:p>
            <a:r>
              <a:rPr lang="pl-PL" b="1" dirty="0"/>
              <a:t>Walczmy ze szkodliwymi nawykami</a:t>
            </a:r>
            <a:r>
              <a:rPr lang="pl-PL" dirty="0"/>
              <a:t/>
            </a:r>
            <a:br>
              <a:rPr lang="pl-PL" dirty="0"/>
            </a:br>
            <a:r>
              <a:rPr lang="pl-PL" dirty="0"/>
              <a:t>Nie ogryzajmy ołówków (ani – tym bardziej – paznokci), nie rozgryzajmy orzechów ani twardych cukierków, nie używajmy zębów jako substytutu nożyczek krawieckich lub otwieracza do butelek. Takie nawyki mogą spowodować mikropęknięcia lub odłupywanie się szkliwa, mogą też doprowadzić do odłamania się całych fragmentów zęba, a także do zniszczenia wypełnień.</a:t>
            </a:r>
            <a:endParaRPr lang="pl-PL" dirty="0"/>
          </a:p>
        </p:txBody>
      </p:sp>
    </p:spTree>
    <p:extLst>
      <p:ext uri="{BB962C8B-B14F-4D97-AF65-F5344CB8AC3E}">
        <p14:creationId xmlns:p14="http://schemas.microsoft.com/office/powerpoint/2010/main" val="1323129923"/>
      </p:ext>
    </p:extLst>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Zasad nr 3</a:t>
            </a:r>
            <a:endParaRPr lang="pl-PL" dirty="0"/>
          </a:p>
        </p:txBody>
      </p:sp>
      <p:sp>
        <p:nvSpPr>
          <p:cNvPr id="3" name="Symbol zastępczy zawartości 2"/>
          <p:cNvSpPr>
            <a:spLocks noGrp="1"/>
          </p:cNvSpPr>
          <p:nvPr>
            <p:ph idx="1"/>
          </p:nvPr>
        </p:nvSpPr>
        <p:spPr/>
        <p:txBody>
          <a:bodyPr/>
          <a:lstStyle/>
          <a:p>
            <a:r>
              <a:rPr lang="pl-PL" b="1" dirty="0"/>
              <a:t>Walczmy z nocnym podjadaniem</a:t>
            </a:r>
            <a:r>
              <a:rPr lang="pl-PL" dirty="0"/>
              <a:t/>
            </a:r>
            <a:br>
              <a:rPr lang="pl-PL" dirty="0"/>
            </a:br>
            <a:r>
              <a:rPr lang="pl-PL" dirty="0"/>
              <a:t>Przyjmijmy zasadę, że po wieczornym umyciu zębów omijamy szerokim łukiem lodówkę i nie raczymy się ulubioną colą lub owocowym soczkiem. Jeżeli budzimy się w nocy z suchością w ustach, gasimy pragnienie kilkoma łykami wody.</a:t>
            </a:r>
            <a:endParaRPr lang="pl-PL" dirty="0"/>
          </a:p>
        </p:txBody>
      </p:sp>
    </p:spTree>
    <p:extLst>
      <p:ext uri="{BB962C8B-B14F-4D97-AF65-F5344CB8AC3E}">
        <p14:creationId xmlns:p14="http://schemas.microsoft.com/office/powerpoint/2010/main" val="2031360350"/>
      </p:ext>
    </p:extLst>
  </p:cSld>
  <p:clrMapOvr>
    <a:masterClrMapping/>
  </p:clrMapOvr>
  <p:transition spd="med">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Zasada nr 4</a:t>
            </a:r>
            <a:endParaRPr lang="pl-PL" dirty="0"/>
          </a:p>
        </p:txBody>
      </p:sp>
      <p:sp>
        <p:nvSpPr>
          <p:cNvPr id="3" name="Symbol zastępczy zawartości 2"/>
          <p:cNvSpPr>
            <a:spLocks noGrp="1"/>
          </p:cNvSpPr>
          <p:nvPr>
            <p:ph idx="1"/>
          </p:nvPr>
        </p:nvSpPr>
        <p:spPr/>
        <p:txBody>
          <a:bodyPr>
            <a:normAutofit fontScale="92500" lnSpcReduction="20000"/>
          </a:bodyPr>
          <a:lstStyle/>
          <a:p>
            <a:r>
              <a:rPr lang="pl-PL" b="1" dirty="0"/>
              <a:t>Walczmy ze słabością do słodyczy i węglowodanów</a:t>
            </a:r>
            <a:r>
              <a:rPr lang="pl-PL" dirty="0"/>
              <a:t/>
            </a:r>
            <a:br>
              <a:rPr lang="pl-PL" dirty="0"/>
            </a:br>
            <a:r>
              <a:rPr lang="pl-PL" dirty="0"/>
              <a:t>Chyba wszyscy wiemy, że słodycze psują zęby i zwiększają ryzyko próchnicy. Jednak niewiele osób ma świadomość, że równie groźne dla naszych zębów są węglowodany. Zawarta w wielu przekąskach skrobia zostaje w ślinie rozłożona na cukry proste, a te są już groźne dla naszych zębów. Dlatego nawet wtedy, gdy sięgamy po ekologiczne owsiane ciasteczko, po jego zjedzeniu przynajmniej przepłuczmy zęby. </a:t>
            </a:r>
            <a:endParaRPr lang="pl-PL" dirty="0"/>
          </a:p>
        </p:txBody>
      </p:sp>
    </p:spTree>
    <p:extLst>
      <p:ext uri="{BB962C8B-B14F-4D97-AF65-F5344CB8AC3E}">
        <p14:creationId xmlns:p14="http://schemas.microsoft.com/office/powerpoint/2010/main" val="525577362"/>
      </p:ext>
    </p:extLst>
  </p:cSld>
  <p:clrMapOvr>
    <a:masterClrMapping/>
  </p:clrMapOvr>
  <p:transition spd="med">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Zasada nr 5</a:t>
            </a:r>
            <a:endParaRPr lang="pl-PL" dirty="0"/>
          </a:p>
        </p:txBody>
      </p:sp>
      <p:sp>
        <p:nvSpPr>
          <p:cNvPr id="3" name="Symbol zastępczy zawartości 2"/>
          <p:cNvSpPr>
            <a:spLocks noGrp="1"/>
          </p:cNvSpPr>
          <p:nvPr>
            <p:ph idx="1"/>
          </p:nvPr>
        </p:nvSpPr>
        <p:spPr/>
        <p:txBody>
          <a:bodyPr>
            <a:normAutofit/>
          </a:bodyPr>
          <a:lstStyle/>
          <a:p>
            <a:r>
              <a:rPr lang="pl-PL" b="1" dirty="0"/>
              <a:t>Napoje również niszczą zęby</a:t>
            </a:r>
            <a:r>
              <a:rPr lang="pl-PL" dirty="0"/>
              <a:t/>
            </a:r>
            <a:br>
              <a:rPr lang="pl-PL" dirty="0"/>
            </a:br>
            <a:r>
              <a:rPr lang="pl-PL" dirty="0"/>
              <a:t>Kontrolujmy ilość wypijanej kawy lub herbaty. Nadmierne spożycie tych popularnych napojów może spowodować powstanie osadu na zębach. </a:t>
            </a:r>
            <a:endParaRPr lang="pl-PL" dirty="0"/>
          </a:p>
        </p:txBody>
      </p:sp>
    </p:spTree>
    <p:extLst>
      <p:ext uri="{BB962C8B-B14F-4D97-AF65-F5344CB8AC3E}">
        <p14:creationId xmlns:p14="http://schemas.microsoft.com/office/powerpoint/2010/main" val="574552418"/>
      </p:ext>
    </p:extLst>
  </p:cSld>
  <p:clrMapOvr>
    <a:masterClrMapping/>
  </p:clrMapOvr>
  <p:transition spd="med">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a 2"/>
          <p:cNvSpPr/>
          <p:nvPr/>
        </p:nvSpPr>
        <p:spPr>
          <a:xfrm>
            <a:off x="0" y="857232"/>
            <a:ext cx="4357686" cy="41434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l-PL" dirty="0">
              <a:solidFill>
                <a:srgbClr val="00B050"/>
              </a:solidFill>
            </a:endParaRPr>
          </a:p>
        </p:txBody>
      </p:sp>
      <p:sp>
        <p:nvSpPr>
          <p:cNvPr id="4" name="Elipsa 3"/>
          <p:cNvSpPr/>
          <p:nvPr/>
        </p:nvSpPr>
        <p:spPr>
          <a:xfrm>
            <a:off x="4786314" y="928670"/>
            <a:ext cx="4357686" cy="41434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l-PL"/>
          </a:p>
        </p:txBody>
      </p:sp>
      <p:pic>
        <p:nvPicPr>
          <p:cNvPr id="5" name="Picture 2" descr="http://3.bp.blogspot.com/-PjxqYI81Ezc/UmLswPYm3HI/AAAAAAAABtA/9VNhlSNm5GA/s1600/tooth+happy.png"/>
          <p:cNvPicPr>
            <a:picLocks noChangeAspect="1" noChangeArrowheads="1"/>
          </p:cNvPicPr>
          <p:nvPr/>
        </p:nvPicPr>
        <p:blipFill>
          <a:blip r:embed="rId2" cstate="print"/>
          <a:srcRect/>
          <a:stretch>
            <a:fillRect/>
          </a:stretch>
        </p:blipFill>
        <p:spPr bwMode="auto">
          <a:xfrm>
            <a:off x="357158" y="0"/>
            <a:ext cx="1812293" cy="2357454"/>
          </a:xfrm>
          <a:prstGeom prst="rect">
            <a:avLst/>
          </a:prstGeom>
          <a:noFill/>
        </p:spPr>
      </p:pic>
      <p:pic>
        <p:nvPicPr>
          <p:cNvPr id="7" name="Picture 2" descr="http://3.bp.blogspot.com/-PjxqYI81Ezc/UmLswPYm3HI/AAAAAAAABtA/9VNhlSNm5GA/s1600/tooth+happy.png"/>
          <p:cNvPicPr>
            <a:picLocks noChangeAspect="1" noChangeArrowheads="1"/>
          </p:cNvPicPr>
          <p:nvPr/>
        </p:nvPicPr>
        <p:blipFill>
          <a:blip r:embed="rId2" cstate="print"/>
          <a:srcRect/>
          <a:stretch>
            <a:fillRect/>
          </a:stretch>
        </p:blipFill>
        <p:spPr bwMode="auto">
          <a:xfrm>
            <a:off x="7331707" y="0"/>
            <a:ext cx="1812293" cy="2357454"/>
          </a:xfrm>
          <a:prstGeom prst="rect">
            <a:avLst/>
          </a:prstGeom>
          <a:noFill/>
        </p:spPr>
      </p:pic>
      <p:sp>
        <p:nvSpPr>
          <p:cNvPr id="9" name="Księżyc 8"/>
          <p:cNvSpPr/>
          <p:nvPr/>
        </p:nvSpPr>
        <p:spPr>
          <a:xfrm rot="16200000" flipH="1">
            <a:off x="8143900" y="1000108"/>
            <a:ext cx="214314" cy="35719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Mnożenie 9"/>
          <p:cNvSpPr/>
          <p:nvPr/>
        </p:nvSpPr>
        <p:spPr>
          <a:xfrm rot="21043971">
            <a:off x="8174156" y="267457"/>
            <a:ext cx="695335" cy="432131"/>
          </a:xfrm>
          <a:prstGeom prst="mathMultiply">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l-PL"/>
          </a:p>
        </p:txBody>
      </p:sp>
      <p:pic>
        <p:nvPicPr>
          <p:cNvPr id="4099" name="Picture 3" descr="http://computertech251.com/UploadedFiles/MemoryMatchingGame/Apple.png"/>
          <p:cNvPicPr>
            <a:picLocks noChangeAspect="1" noChangeArrowheads="1"/>
          </p:cNvPicPr>
          <p:nvPr/>
        </p:nvPicPr>
        <p:blipFill>
          <a:blip r:embed="rId3" cstate="print"/>
          <a:srcRect/>
          <a:stretch>
            <a:fillRect/>
          </a:stretch>
        </p:blipFill>
        <p:spPr bwMode="auto">
          <a:xfrm>
            <a:off x="7215206" y="5500702"/>
            <a:ext cx="974678" cy="1111179"/>
          </a:xfrm>
          <a:prstGeom prst="rect">
            <a:avLst/>
          </a:prstGeom>
          <a:noFill/>
        </p:spPr>
      </p:pic>
      <p:pic>
        <p:nvPicPr>
          <p:cNvPr id="4101" name="Picture 5" descr="http://www.deluxevectors.com/images/vector_images/thumb/toothbrush-with-toothpaste-2"/>
          <p:cNvPicPr>
            <a:picLocks noChangeAspect="1" noChangeArrowheads="1"/>
          </p:cNvPicPr>
          <p:nvPr/>
        </p:nvPicPr>
        <p:blipFill>
          <a:blip r:embed="rId4"/>
          <a:srcRect/>
          <a:stretch>
            <a:fillRect/>
          </a:stretch>
        </p:blipFill>
        <p:spPr bwMode="auto">
          <a:xfrm>
            <a:off x="2643174" y="5010149"/>
            <a:ext cx="2619375" cy="1847851"/>
          </a:xfrm>
          <a:prstGeom prst="rect">
            <a:avLst/>
          </a:prstGeom>
          <a:noFill/>
        </p:spPr>
      </p:pic>
      <p:pic>
        <p:nvPicPr>
          <p:cNvPr id="4105" name="Picture 9" descr="http://www.bishopbriggs.e-dunbarton.sch.uk/_files/images/news/mc9004397671.PNG"/>
          <p:cNvPicPr>
            <a:picLocks noChangeAspect="1" noChangeArrowheads="1"/>
          </p:cNvPicPr>
          <p:nvPr/>
        </p:nvPicPr>
        <p:blipFill>
          <a:blip r:embed="rId5"/>
          <a:srcRect/>
          <a:stretch>
            <a:fillRect/>
          </a:stretch>
        </p:blipFill>
        <p:spPr bwMode="auto">
          <a:xfrm>
            <a:off x="1285852" y="5000636"/>
            <a:ext cx="1643074" cy="1643075"/>
          </a:xfrm>
          <a:prstGeom prst="rect">
            <a:avLst/>
          </a:prstGeom>
          <a:noFill/>
        </p:spPr>
      </p:pic>
      <p:pic>
        <p:nvPicPr>
          <p:cNvPr id="4109" name="Picture 13" descr="http://www.surfnlearn.com/chefville/milk.png"/>
          <p:cNvPicPr>
            <a:picLocks noChangeAspect="1" noChangeArrowheads="1"/>
          </p:cNvPicPr>
          <p:nvPr/>
        </p:nvPicPr>
        <p:blipFill>
          <a:blip r:embed="rId6"/>
          <a:srcRect/>
          <a:stretch>
            <a:fillRect/>
          </a:stretch>
        </p:blipFill>
        <p:spPr bwMode="auto">
          <a:xfrm>
            <a:off x="-214346" y="5072074"/>
            <a:ext cx="1571625" cy="1571626"/>
          </a:xfrm>
          <a:prstGeom prst="rect">
            <a:avLst/>
          </a:prstGeom>
          <a:noFill/>
        </p:spPr>
      </p:pic>
      <p:pic>
        <p:nvPicPr>
          <p:cNvPr id="4113" name="Picture 17" descr="http://bysiak.com/wp-content/uploads/2012/04/marchewka.png"/>
          <p:cNvPicPr>
            <a:picLocks noChangeAspect="1" noChangeArrowheads="1"/>
          </p:cNvPicPr>
          <p:nvPr/>
        </p:nvPicPr>
        <p:blipFill>
          <a:blip r:embed="rId7"/>
          <a:srcRect/>
          <a:stretch>
            <a:fillRect/>
          </a:stretch>
        </p:blipFill>
        <p:spPr bwMode="auto">
          <a:xfrm>
            <a:off x="5000628" y="5429240"/>
            <a:ext cx="1428760" cy="1428760"/>
          </a:xfrm>
          <a:prstGeom prst="rect">
            <a:avLst/>
          </a:prstGeom>
          <a:noFill/>
        </p:spPr>
      </p:pic>
      <p:pic>
        <p:nvPicPr>
          <p:cNvPr id="4115" name="Picture 19" descr="http://pngimg.com/upload/cocacola_PNG1.png"/>
          <p:cNvPicPr>
            <a:picLocks noChangeAspect="1" noChangeArrowheads="1"/>
          </p:cNvPicPr>
          <p:nvPr/>
        </p:nvPicPr>
        <p:blipFill>
          <a:blip r:embed="rId8"/>
          <a:srcRect/>
          <a:stretch>
            <a:fillRect/>
          </a:stretch>
        </p:blipFill>
        <p:spPr bwMode="auto">
          <a:xfrm>
            <a:off x="5715008" y="4857760"/>
            <a:ext cx="2000239" cy="2000240"/>
          </a:xfrm>
          <a:prstGeom prst="rect">
            <a:avLst/>
          </a:prstGeom>
          <a:noFill/>
        </p:spPr>
      </p:pic>
      <p:pic>
        <p:nvPicPr>
          <p:cNvPr id="4119" name="Picture 23" descr="http://static.wixstatic.com/media/d1192e_ae628e42216b6733c429189acb195132.png_srz_430_376_85_22_0.50_1.20_0.00_png_srz"/>
          <p:cNvPicPr>
            <a:picLocks noChangeAspect="1" noChangeArrowheads="1"/>
          </p:cNvPicPr>
          <p:nvPr/>
        </p:nvPicPr>
        <p:blipFill>
          <a:blip r:embed="rId9" cstate="print"/>
          <a:srcRect/>
          <a:stretch>
            <a:fillRect/>
          </a:stretch>
        </p:blipFill>
        <p:spPr bwMode="auto">
          <a:xfrm>
            <a:off x="4071934" y="4714884"/>
            <a:ext cx="1000132" cy="874534"/>
          </a:xfrm>
          <a:prstGeom prst="rect">
            <a:avLst/>
          </a:prstGeom>
          <a:noFill/>
        </p:spPr>
      </p:pic>
      <p:pic>
        <p:nvPicPr>
          <p:cNvPr id="4121" name="Picture 25" descr="http://pixabay.com/static/uploads/photo/2012/08/19/10/55/ice-cream-54566_640.png"/>
          <p:cNvPicPr>
            <a:picLocks noChangeAspect="1" noChangeArrowheads="1"/>
          </p:cNvPicPr>
          <p:nvPr/>
        </p:nvPicPr>
        <p:blipFill>
          <a:blip r:embed="rId10" cstate="print"/>
          <a:srcRect/>
          <a:stretch>
            <a:fillRect/>
          </a:stretch>
        </p:blipFill>
        <p:spPr bwMode="auto">
          <a:xfrm>
            <a:off x="8125326" y="4786298"/>
            <a:ext cx="1018674" cy="1857412"/>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58 3.49676E-6 L -0.00347 -0.40634 " pathEditMode="relative" rAng="0" ptsTypes="AA">
                                      <p:cBhvr>
                                        <p:cTn id="6" dur="2000" fill="hold"/>
                                        <p:tgtEl>
                                          <p:spTgt spid="4109"/>
                                        </p:tgtEl>
                                        <p:attrNameLst>
                                          <p:attrName>ppt_x</p:attrName>
                                          <p:attrName>ppt_y</p:attrName>
                                        </p:attrNameLst>
                                      </p:cBhvr>
                                      <p:rCtr x="-1000" y="-203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55556E-7 -6.66975E-6 L 0.40938 -0.49284 " pathEditMode="relative" ptsTypes="AA">
                                      <p:cBhvr>
                                        <p:cTn id="10" dur="2000" fill="hold"/>
                                        <p:tgtEl>
                                          <p:spTgt spid="410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1875 0.05458 L -0.17639 -0.30204 " pathEditMode="relative" rAng="0" ptsTypes="AA">
                                      <p:cBhvr>
                                        <p:cTn id="14" dur="2000" fill="hold"/>
                                        <p:tgtEl>
                                          <p:spTgt spid="4101"/>
                                        </p:tgtEl>
                                        <p:attrNameLst>
                                          <p:attrName>ppt_x</p:attrName>
                                          <p:attrName>ppt_y</p:attrName>
                                        </p:attrNameLst>
                                      </p:cBhvr>
                                      <p:rCtr x="-7900" y="-178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58 -0.00948 L 0.14184 -0.14593 " pathEditMode="relative" rAng="0" ptsTypes="AA">
                                      <p:cBhvr>
                                        <p:cTn id="18" dur="2000" fill="hold"/>
                                        <p:tgtEl>
                                          <p:spTgt spid="4119"/>
                                        </p:tgtEl>
                                        <p:attrNameLst>
                                          <p:attrName>ppt_x</p:attrName>
                                          <p:attrName>ppt_y</p:attrName>
                                        </p:attrNameLst>
                                      </p:cBhvr>
                                      <p:rCtr x="6300" y="-68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5608 -0.0074 L -0.36128 -0.62627 " pathEditMode="relative" rAng="0" ptsTypes="AA">
                                      <p:cBhvr>
                                        <p:cTn id="22" dur="2000" fill="hold"/>
                                        <p:tgtEl>
                                          <p:spTgt spid="4113"/>
                                        </p:tgtEl>
                                        <p:attrNameLst>
                                          <p:attrName>ppt_x</p:attrName>
                                          <p:attrName>ppt_y</p:attrName>
                                        </p:attrNameLst>
                                      </p:cBhvr>
                                      <p:rCtr x="-20900" y="-309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4913 0.00277 L 0.05712 -0.31198 " pathEditMode="relative" rAng="0" ptsTypes="AA">
                                      <p:cBhvr>
                                        <p:cTn id="26" dur="2000" fill="hold"/>
                                        <p:tgtEl>
                                          <p:spTgt spid="4115"/>
                                        </p:tgtEl>
                                        <p:attrNameLst>
                                          <p:attrName>ppt_x</p:attrName>
                                          <p:attrName>ppt_y</p:attrName>
                                        </p:attrNameLst>
                                      </p:cBhvr>
                                      <p:rCtr x="400" y="-157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6719 -0.03654 L -0.46042 -0.4771 " pathEditMode="relative" rAng="0" ptsTypes="AA">
                                      <p:cBhvr>
                                        <p:cTn id="30" dur="2000" fill="hold"/>
                                        <p:tgtEl>
                                          <p:spTgt spid="4099"/>
                                        </p:tgtEl>
                                        <p:attrNameLst>
                                          <p:attrName>ppt_x</p:attrName>
                                          <p:attrName>ppt_y</p:attrName>
                                        </p:attrNameLst>
                                      </p:cBhvr>
                                      <p:rCtr x="-26400" y="-220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813 -0.0814 L -0.0191 -0.32262 " pathEditMode="relative" rAng="0" ptsTypes="AA">
                                      <p:cBhvr>
                                        <p:cTn id="34" dur="2000" fill="hold"/>
                                        <p:tgtEl>
                                          <p:spTgt spid="4121"/>
                                        </p:tgtEl>
                                        <p:attrNameLst>
                                          <p:attrName>ppt_x</p:attrName>
                                          <p:attrName>ppt_y</p:attrName>
                                        </p:attrNameLst>
                                      </p:cBhvr>
                                      <p:rCtr x="-2400" y="-12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Zasada nr 1</a:t>
            </a:r>
            <a:endParaRPr lang="pl-PL" dirty="0"/>
          </a:p>
        </p:txBody>
      </p:sp>
      <p:sp>
        <p:nvSpPr>
          <p:cNvPr id="3" name="Symbol zastępczy zawartości 2"/>
          <p:cNvSpPr>
            <a:spLocks noGrp="1"/>
          </p:cNvSpPr>
          <p:nvPr>
            <p:ph idx="1"/>
          </p:nvPr>
        </p:nvSpPr>
        <p:spPr/>
        <p:txBody>
          <a:bodyPr>
            <a:normAutofit lnSpcReduction="10000"/>
          </a:bodyPr>
          <a:lstStyle/>
          <a:p>
            <a:r>
              <a:rPr lang="pl-PL" b="1" dirty="0" smtClean="0"/>
              <a:t>Liczy </a:t>
            </a:r>
            <a:r>
              <a:rPr lang="pl-PL" b="1" dirty="0"/>
              <a:t>się technika szczotkowania</a:t>
            </a:r>
            <a:r>
              <a:rPr lang="pl-PL" dirty="0"/>
              <a:t/>
            </a:r>
            <a:br>
              <a:rPr lang="pl-PL" dirty="0"/>
            </a:br>
            <a:r>
              <a:rPr lang="pl-PL" dirty="0"/>
              <a:t>Co z tego, że codziennie myjemy zęby, jeżeli czynimy to nieprawidłowo. Niewłaściwa technika szczotkowania, źle dobrana pasta i szczoteczka nie tylko zniweczą nasze wysiłki, lecz mogą poważnie zaszkodzić zębom i dziąsłom. Jeżeli naprawdę nam zależy na zdrowiu jamy ustnej, nauczmy się prawidłowo czyścić zęby </a:t>
            </a:r>
            <a:endParaRPr lang="pl-PL" dirty="0"/>
          </a:p>
        </p:txBody>
      </p:sp>
    </p:spTree>
    <p:extLst>
      <p:ext uri="{BB962C8B-B14F-4D97-AF65-F5344CB8AC3E}">
        <p14:creationId xmlns:p14="http://schemas.microsoft.com/office/powerpoint/2010/main" val="2758310821"/>
      </p:ext>
    </p:extLst>
  </p:cSld>
  <p:clrMapOvr>
    <a:masterClrMapping/>
  </p:clrMapOvr>
  <p:transition spd="med">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Zasada nr 6</a:t>
            </a:r>
            <a:endParaRPr lang="pl-PL" dirty="0"/>
          </a:p>
        </p:txBody>
      </p:sp>
      <p:sp>
        <p:nvSpPr>
          <p:cNvPr id="3" name="Symbol zastępczy zawartości 2"/>
          <p:cNvSpPr>
            <a:spLocks noGrp="1"/>
          </p:cNvSpPr>
          <p:nvPr>
            <p:ph idx="1"/>
          </p:nvPr>
        </p:nvSpPr>
        <p:spPr/>
        <p:txBody>
          <a:bodyPr>
            <a:normAutofit fontScale="85000" lnSpcReduction="10000"/>
          </a:bodyPr>
          <a:lstStyle/>
          <a:p>
            <a:r>
              <a:rPr lang="pl-PL" b="1" dirty="0"/>
              <a:t>Samodzielnie kontroluj stan swojej jamy ustnej</a:t>
            </a:r>
            <a:r>
              <a:rPr lang="pl-PL" dirty="0"/>
              <a:t/>
            </a:r>
            <a:br>
              <a:rPr lang="pl-PL" dirty="0"/>
            </a:br>
            <a:r>
              <a:rPr lang="pl-PL" dirty="0"/>
              <a:t>Większość z nas nie ma nawyku samobadania jamy ustnej. Tymczasem warto od czasu do czasu sprawdzić, czy nasze zęby, dziąsła, język, a także błona śluzowa pokrywająca wewnętrzne powierzchnie warg i policzków są wolne od nietypowych i niepokojących objawów. Białe lub czerwone plamy w ustach, przedłużające się owrzodzenia lub opuchlizny, krwawienia dziąseł, dziwne guzki i zgrubienia – to symptomy, które powinny nas skłonić do jak najszybszej wizyty u dentysty.</a:t>
            </a:r>
            <a:endParaRPr lang="pl-PL" dirty="0"/>
          </a:p>
        </p:txBody>
      </p:sp>
    </p:spTree>
    <p:extLst>
      <p:ext uri="{BB962C8B-B14F-4D97-AF65-F5344CB8AC3E}">
        <p14:creationId xmlns:p14="http://schemas.microsoft.com/office/powerpoint/2010/main" val="908926407"/>
      </p:ext>
    </p:extLst>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000364" y="1285860"/>
            <a:ext cx="3289683" cy="4508927"/>
          </a:xfrm>
          <a:prstGeom prst="rect">
            <a:avLst/>
          </a:prstGeom>
          <a:noFill/>
        </p:spPr>
        <p:txBody>
          <a:bodyPr wrap="none" lIns="91440" tIns="45720" rIns="91440" bIns="45720">
            <a:spAutoFit/>
          </a:bodyPr>
          <a:lstStyle/>
          <a:p>
            <a:pPr algn="ctr"/>
            <a:r>
              <a:rPr lang="pl-PL" sz="287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sym typeface="Wingdings" pitchFamily="2" charset="2"/>
              </a:rPr>
              <a:t></a:t>
            </a:r>
            <a:endParaRPr lang="pl-PL" sz="287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 name="Obraz 2" descr="C:\Users\Magda\Desktop\logo-napis350px\logo napis350px.png"/>
          <p:cNvPicPr/>
          <p:nvPr/>
        </p:nvPicPr>
        <p:blipFill>
          <a:blip r:embed="rId2"/>
          <a:srcRect/>
          <a:stretch>
            <a:fillRect/>
          </a:stretch>
        </p:blipFill>
        <p:spPr bwMode="auto">
          <a:xfrm>
            <a:off x="2571736" y="6143644"/>
            <a:ext cx="3801979" cy="9144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214282" y="2571744"/>
            <a:ext cx="8717451" cy="1107996"/>
          </a:xfrm>
          <a:prstGeom prst="rect">
            <a:avLst/>
          </a:prstGeom>
          <a:noFill/>
        </p:spPr>
        <p:txBody>
          <a:bodyPr wrap="none" lIns="91440" tIns="45720" rIns="91440" bIns="45720">
            <a:spAutoFit/>
          </a:bodyPr>
          <a:lstStyle/>
          <a:p>
            <a:pPr algn="ctr"/>
            <a:r>
              <a:rPr lang="pl-PL"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ETAPY MYCIA ZĘBÓW</a:t>
            </a:r>
            <a:endParaRPr lang="pl-PL"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59765" cy="6858000"/>
          </a:xfrm>
          <a:prstGeom prst="rect">
            <a:avLst/>
          </a:prstGeom>
          <a:noFill/>
          <a:ln w="9525">
            <a:noFill/>
            <a:miter lim="800000"/>
            <a:headEnd/>
            <a:tailEnd/>
          </a:ln>
          <a:effectLst/>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rush Your Teeth Step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rush Your Teeth Step 3.jpg"/>
          <p:cNvPicPr>
            <a:picLocks noChangeAspect="1" noChangeArrowheads="1"/>
          </p:cNvPicPr>
          <p:nvPr/>
        </p:nvPicPr>
        <p:blipFill>
          <a:blip r:embed="rId2"/>
          <a:srcRect/>
          <a:stretch>
            <a:fillRect/>
          </a:stretch>
        </p:blipFill>
        <p:spPr bwMode="auto">
          <a:xfrm>
            <a:off x="-1" y="0"/>
            <a:ext cx="9204607"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ush Your Teeth Step 4.jpg"/>
          <p:cNvPicPr>
            <a:picLocks noChangeAspect="1" noChangeArrowheads="1"/>
          </p:cNvPicPr>
          <p:nvPr/>
        </p:nvPicPr>
        <p:blipFill>
          <a:blip r:embed="rId2"/>
          <a:srcRect/>
          <a:stretch>
            <a:fillRect/>
          </a:stretch>
        </p:blipFill>
        <p:spPr bwMode="auto">
          <a:xfrm>
            <a:off x="0" y="0"/>
            <a:ext cx="9170550"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rush Your Teeth Step 6.jpg"/>
          <p:cNvPicPr>
            <a:picLocks noChangeAspect="1" noChangeArrowheads="1"/>
          </p:cNvPicPr>
          <p:nvPr/>
        </p:nvPicPr>
        <p:blipFill>
          <a:blip r:embed="rId2"/>
          <a:srcRect/>
          <a:stretch>
            <a:fillRect/>
          </a:stretch>
        </p:blipFill>
        <p:spPr bwMode="auto">
          <a:xfrm>
            <a:off x="0" y="0"/>
            <a:ext cx="9106236"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Brush Your Teeth Step 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623</TotalTime>
  <Words>57</Words>
  <Application>Microsoft Office PowerPoint</Application>
  <PresentationFormat>Pokaz na ekranie (4:3)</PresentationFormat>
  <Paragraphs>15</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Energetyczny</vt:lpstr>
      <vt:lpstr>Prezentacja programu PowerPoint</vt:lpstr>
      <vt:lpstr>Zasada nr 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Zasada nr 2</vt:lpstr>
      <vt:lpstr>Zasad nr 3</vt:lpstr>
      <vt:lpstr>Zasada nr 4</vt:lpstr>
      <vt:lpstr>Zasada nr 5</vt:lpstr>
      <vt:lpstr>Prezentacja programu PowerPoint</vt:lpstr>
      <vt:lpstr>Zasada nr 6</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Magda Kowalska</dc:creator>
  <cp:lastModifiedBy>W10</cp:lastModifiedBy>
  <cp:revision>65</cp:revision>
  <dcterms:created xsi:type="dcterms:W3CDTF">2015-06-20T10:15:48Z</dcterms:created>
  <dcterms:modified xsi:type="dcterms:W3CDTF">2020-06-28T19:57:38Z</dcterms:modified>
</cp:coreProperties>
</file>