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  <p:sldMasterId id="2147483660" r:id="rId5"/>
    <p:sldMasterId id="2147483661" r:id="rId6"/>
    <p:sldMasterId id="2147483662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</p:sldIdLst>
  <p:sldSz cy="6858000" cx="9144000"/>
  <p:notesSz cx="6858000" cy="9144000"/>
  <p:embeddedFontLst>
    <p:embeddedFont>
      <p:font typeface="Constantia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1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11" Type="http://schemas.openxmlformats.org/officeDocument/2006/relationships/slide" Target="slides/slide3.xml"/><Relationship Id="rId33" Type="http://schemas.openxmlformats.org/officeDocument/2006/relationships/font" Target="fonts/Constantia-regular.fntdata"/><Relationship Id="rId10" Type="http://schemas.openxmlformats.org/officeDocument/2006/relationships/slide" Target="slides/slide2.xml"/><Relationship Id="rId32" Type="http://schemas.openxmlformats.org/officeDocument/2006/relationships/slide" Target="slides/slide24.xml"/><Relationship Id="rId13" Type="http://schemas.openxmlformats.org/officeDocument/2006/relationships/slide" Target="slides/slide5.xml"/><Relationship Id="rId35" Type="http://schemas.openxmlformats.org/officeDocument/2006/relationships/font" Target="fonts/Constantia-italic.fntdata"/><Relationship Id="rId12" Type="http://schemas.openxmlformats.org/officeDocument/2006/relationships/slide" Target="slides/slide4.xml"/><Relationship Id="rId34" Type="http://schemas.openxmlformats.org/officeDocument/2006/relationships/font" Target="fonts/Constantia-bold.fntdata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36" Type="http://schemas.openxmlformats.org/officeDocument/2006/relationships/font" Target="fonts/Constantia-boldItalic.fntdata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Shape 13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Shape 19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Shape 19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Shape 20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Shape 21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Shape 22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Shape 22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Shape 23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Shape 23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Shape 24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Shape 24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Shape 13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Shape 25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Shape 25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Shape 26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Shape 27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Shape 27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Shape 14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Shape 15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Shape 15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Shape 16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Shape 17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Shape 18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Shape 18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 tytułowy" type="title">
  <p:cSld name="TITL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/>
          <a:lstStyle>
            <a:lvl1pPr lvl="0" marR="0" rtl="0" algn="r"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5600"/>
              <a:buFont typeface="Calibri"/>
              <a:buNone/>
              <a:defRPr b="1" i="0" sz="5600" u="none" cap="none" strike="noStrike">
                <a:solidFill>
                  <a:srgbClr val="4CE0E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" type="subTitle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18275" wrap="square" tIns="45700"/>
          <a:lstStyle>
            <a:lvl1pPr lvl="0" marR="45720" rtl="0" algn="r"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None/>
              <a:defRPr b="0" i="0" sz="2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ctr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None/>
              <a:defRPr b="0" i="0" sz="2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ctr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None/>
              <a:defRPr b="0" i="0" sz="21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ctr"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3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ctr">
              <a:spcBef>
                <a:spcPts val="400"/>
              </a:spcBef>
              <a:spcAft>
                <a:spcPts val="0"/>
              </a:spcAft>
              <a:buClr>
                <a:srgbClr val="10CF9B"/>
              </a:buClr>
              <a:buSzPts val="13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ctr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ctr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ctr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nstantia"/>
              <a:buNone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ctr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nstantia"/>
              <a:buNone/>
              <a:defRPr b="0" i="0" sz="1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23" name="Shape 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główek sekcji" type="secHead">
  <p:cSld name="SECTION_HEAD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530352" y="1316736"/>
            <a:ext cx="7772400" cy="136245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4AE3AC"/>
              </a:buClr>
              <a:buSzPts val="5600"/>
              <a:buFont typeface="Calibri"/>
              <a:buNone/>
              <a:defRPr b="1" i="0" sz="5600" u="none" cap="none" strike="noStrike">
                <a:solidFill>
                  <a:srgbClr val="4AE3A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530352" y="2704664"/>
            <a:ext cx="7772400" cy="1509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spcBef>
                <a:spcPts val="440"/>
              </a:spcBef>
              <a:spcAft>
                <a:spcPts val="0"/>
              </a:spcAft>
              <a:buClr>
                <a:srgbClr val="0BD0D9"/>
              </a:buClr>
              <a:buSzPts val="2090"/>
              <a:buFont typeface="Noto Sans Symbols"/>
              <a:buNone/>
              <a:defRPr b="0" i="0" sz="22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0BD0D9"/>
              </a:buClr>
              <a:buSzPts val="91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10CF9B"/>
              </a:buClr>
              <a:buSzPts val="91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109" name="Shape 10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" name="Shape 110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raz z podpisem" showMasterSp="0" type="picTx">
  <p:cSld name="PICTURE_WITH_CAPTION_TEX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type="title"/>
          </p:nvPr>
        </p:nvSpPr>
        <p:spPr>
          <a:xfrm>
            <a:off x="609600" y="1176996"/>
            <a:ext cx="2212848" cy="15826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09600" y="2828785"/>
            <a:ext cx="2209800" cy="2179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64000" spcFirstLastPara="1" rIns="45700" wrap="square" tIns="45700"/>
          <a:lstStyle>
            <a:lvl1pPr indent="-228600" lvl="0" marL="457200" marR="0" rtl="0" algn="l">
              <a:spcBef>
                <a:spcPts val="250"/>
              </a:spcBef>
              <a:spcAft>
                <a:spcPts val="0"/>
              </a:spcAft>
              <a:buClr>
                <a:srgbClr val="0BD0D9"/>
              </a:buClr>
              <a:buSzPts val="1235"/>
              <a:buFont typeface="Noto Sans Symbols"/>
              <a:buNone/>
              <a:defRPr b="0" i="0" sz="13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293369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020"/>
              <a:buFont typeface="Noto Sans Symbols"/>
              <a:buChar char="●"/>
              <a:defRPr b="0" i="0" sz="12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27305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Noto Sans Symbols"/>
              <a:buChar char="●"/>
              <a:defRPr b="0" i="0" sz="1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265747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0BD0D9"/>
              </a:buClr>
              <a:buSzPts val="585"/>
              <a:buFont typeface="Noto Sans Symbols"/>
              <a:buChar char="●"/>
              <a:defRPr b="0" i="0" sz="9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265747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10CF9B"/>
              </a:buClr>
              <a:buSzPts val="585"/>
              <a:buFont typeface="Noto Sans Symbols"/>
              <a:buChar char="●"/>
              <a:defRPr b="0" i="0" sz="9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125" name="Shape 125"/>
          <p:cNvSpPr/>
          <p:nvPr>
            <p:ph idx="2" type="pic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lt2"/>
          </a:solidFill>
          <a:ln cap="rnd" cmpd="sng" w="9525">
            <a:solidFill>
              <a:srgbClr val="C0C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rgbClr val="0BD0D9"/>
              </a:buClr>
              <a:buSzPts val="3040"/>
              <a:buFont typeface="Noto Sans Symbols"/>
              <a:buNone/>
              <a:defRPr b="0" i="0" sz="32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b="0" i="0" sz="21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rgbClr val="10CF9B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126" name="Shape 1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Shape 127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Shape 128"/>
          <p:cNvSpPr txBox="1"/>
          <p:nvPr>
            <p:ph idx="12" type="sldNum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usty" type="blank">
  <p:cSld name="BLANK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ytuł pionowy i tekst" type="vertTitleAndTx">
  <p:cSld name="VERTICAL_TITLE_AND_VERTICAL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 rot="5400000">
            <a:off x="5052218" y="2491583"/>
            <a:ext cx="5211763" cy="20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" type="body"/>
          </p:nvPr>
        </p:nvSpPr>
        <p:spPr>
          <a:xfrm rot="5400000">
            <a:off x="861219" y="510383"/>
            <a:ext cx="5211763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5445" lvl="0" marL="457200" marR="0" rtl="0" algn="l"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Char char="●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21944" lvl="2" marL="1371600" marR="0" rtl="0" algn="l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b="0" i="0" sz="21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111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10CF9B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ytuł i tekst pionowy" type="vertTx">
  <p:cSld name="VERTICAL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" type="body"/>
          </p:nvPr>
        </p:nvSpPr>
        <p:spPr>
          <a:xfrm rot="5400000">
            <a:off x="2377281" y="15080"/>
            <a:ext cx="4389437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5445" lvl="0" marL="457200" marR="0" rtl="0" algn="l"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Char char="●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21944" lvl="2" marL="1371600" marR="0" rtl="0" algn="l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b="0" i="0" sz="21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111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10CF9B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Zawartość z podpisem" type="objTx">
  <p:cSld name="OBJECT_WITH_CAPTION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x="685800" y="514352"/>
            <a:ext cx="2743200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None/>
              <a:defRPr b="0" i="0" sz="2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1676400"/>
            <a:ext cx="2743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75" spcFirstLastPara="1" rIns="18275" wrap="square" tIns="45700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rgbClr val="0BD0D9"/>
              </a:buClr>
              <a:buSzPts val="133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020"/>
              <a:buFont typeface="Noto Sans Symbols"/>
              <a:buNone/>
              <a:defRPr b="0" i="0" sz="12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Noto Sans Symbols"/>
              <a:buNone/>
              <a:defRPr b="0" i="0" sz="1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0BD0D9"/>
              </a:buClr>
              <a:buSzPts val="58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10CF9B"/>
              </a:buClr>
              <a:buSzPts val="58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2" type="body"/>
          </p:nvPr>
        </p:nvSpPr>
        <p:spPr>
          <a:xfrm>
            <a:off x="3575050" y="1676400"/>
            <a:ext cx="511175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/>
          <a:lstStyle>
            <a:lvl1pPr indent="-39751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0BD0D9"/>
              </a:buClr>
              <a:buSzPts val="2660"/>
              <a:buFont typeface="Noto Sans Symbols"/>
              <a:buChar char="●"/>
              <a:defRPr b="0" i="0" sz="2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68935" lvl="1" marL="914400" marR="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Char char="●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111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02895" lvl="4" marL="2286000" marR="0" rtl="0" algn="l">
              <a:spcBef>
                <a:spcPts val="360"/>
              </a:spcBef>
              <a:spcAft>
                <a:spcPts val="0"/>
              </a:spcAft>
              <a:buClr>
                <a:srgbClr val="10CF9B"/>
              </a:buClr>
              <a:buSzPts val="117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ylko tytuł" type="titleOnly">
  <p:cSld name="TITLE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title"/>
          </p:nvPr>
        </p:nvSpPr>
        <p:spPr>
          <a:xfrm>
            <a:off x="457200" y="704088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orównanie" type="twoTxTwoObj">
  <p:cSld name="TWO_OBJECTS_WITH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457200" y="1855248"/>
            <a:ext cx="4040188" cy="659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0BD0D9"/>
              </a:buClr>
              <a:buSzPts val="2280"/>
              <a:buFont typeface="Noto Sans Symbols"/>
              <a:buNone/>
              <a:defRPr b="1" i="0" sz="2400" u="none" cap="none" strike="noStrik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b="1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0BD0D9"/>
              </a:buClr>
              <a:buSzPts val="104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10CF9B"/>
              </a:buClr>
              <a:buSzPts val="104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2" type="body"/>
          </p:nvPr>
        </p:nvSpPr>
        <p:spPr>
          <a:xfrm>
            <a:off x="4645025" y="1859757"/>
            <a:ext cx="4041775" cy="6548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0BD0D9"/>
              </a:buClr>
              <a:buSzPts val="2280"/>
              <a:buFont typeface="Noto Sans Symbols"/>
              <a:buNone/>
              <a:defRPr b="1" i="0" sz="2400" u="none" cap="none" strike="noStrik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b="1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0BD0D9"/>
              </a:buClr>
              <a:buSzPts val="104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10CF9B"/>
              </a:buClr>
              <a:buSzPts val="104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3" type="body"/>
          </p:nvPr>
        </p:nvSpPr>
        <p:spPr>
          <a:xfrm>
            <a:off x="457200" y="2514600"/>
            <a:ext cx="4040188" cy="3845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/>
          <a:lstStyle>
            <a:lvl1pPr indent="-361315" lvl="0" marL="457200" marR="0" rtl="0" algn="l">
              <a:spcBef>
                <a:spcPts val="440"/>
              </a:spcBef>
              <a:spcAft>
                <a:spcPts val="0"/>
              </a:spcAft>
              <a:buClr>
                <a:srgbClr val="0BD0D9"/>
              </a:buClr>
              <a:buSzPts val="2090"/>
              <a:buFont typeface="Noto Sans Symbols"/>
              <a:buChar char="●"/>
              <a:defRPr b="0" i="0" sz="22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3655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0861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294639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0BD0D9"/>
              </a:buClr>
              <a:buSzPts val="104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294639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10CF9B"/>
              </a:buClr>
              <a:buSzPts val="104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4" type="body"/>
          </p:nvPr>
        </p:nvSpPr>
        <p:spPr>
          <a:xfrm>
            <a:off x="4645025" y="2514600"/>
            <a:ext cx="4041775" cy="3845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/>
          <a:lstStyle>
            <a:lvl1pPr indent="-361315" lvl="0" marL="457200" marR="0" rtl="0" algn="l">
              <a:spcBef>
                <a:spcPts val="440"/>
              </a:spcBef>
              <a:spcAft>
                <a:spcPts val="0"/>
              </a:spcAft>
              <a:buClr>
                <a:srgbClr val="0BD0D9"/>
              </a:buClr>
              <a:buSzPts val="2090"/>
              <a:buFont typeface="Noto Sans Symbols"/>
              <a:buChar char="●"/>
              <a:defRPr b="0" i="0" sz="22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3655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0861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294639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0BD0D9"/>
              </a:buClr>
              <a:buSzPts val="104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294639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10CF9B"/>
              </a:buClr>
              <a:buSzPts val="104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wa elementy zawartości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457200" y="1920085"/>
            <a:ext cx="4038600" cy="4434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5445" lvl="0" marL="457200" marR="0" rtl="0" algn="l"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Char char="●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175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02894" lvl="3" marL="1828800" marR="0" rtl="0" algn="l">
              <a:spcBef>
                <a:spcPts val="360"/>
              </a:spcBef>
              <a:spcAft>
                <a:spcPts val="0"/>
              </a:spcAft>
              <a:buClr>
                <a:srgbClr val="0BD0D9"/>
              </a:buClr>
              <a:buSzPts val="117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02895" lvl="4" marL="2286000" marR="0" rtl="0" algn="l">
              <a:spcBef>
                <a:spcPts val="360"/>
              </a:spcBef>
              <a:spcAft>
                <a:spcPts val="0"/>
              </a:spcAft>
              <a:buClr>
                <a:srgbClr val="10CF9B"/>
              </a:buClr>
              <a:buSzPts val="117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2" type="body"/>
          </p:nvPr>
        </p:nvSpPr>
        <p:spPr>
          <a:xfrm>
            <a:off x="4648200" y="1920085"/>
            <a:ext cx="4038600" cy="4434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5445" lvl="0" marL="457200" marR="0" rtl="0" algn="l"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Char char="●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175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02894" lvl="3" marL="1828800" marR="0" rtl="0" algn="l">
              <a:spcBef>
                <a:spcPts val="360"/>
              </a:spcBef>
              <a:spcAft>
                <a:spcPts val="0"/>
              </a:spcAft>
              <a:buClr>
                <a:srgbClr val="0BD0D9"/>
              </a:buClr>
              <a:buSzPts val="117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02895" lvl="4" marL="2286000" marR="0" rtl="0" algn="l">
              <a:spcBef>
                <a:spcPts val="360"/>
              </a:spcBef>
              <a:spcAft>
                <a:spcPts val="0"/>
              </a:spcAft>
              <a:buClr>
                <a:srgbClr val="10CF9B"/>
              </a:buClr>
              <a:buSzPts val="117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ytuł i zawartość" type="obj">
  <p:cSld name="OBJEC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457200" y="1935162"/>
            <a:ext cx="8229600" cy="4389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5445" lvl="0" marL="457200" marR="0" rtl="0" algn="l"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Char char="●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21944" lvl="2" marL="1371600" marR="0" rtl="0" algn="l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b="0" i="0" sz="21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111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10CF9B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88" name="Shape 8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Shape 89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.jpg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5.jpg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3.jpg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0.xml"/><Relationship Id="rId5" Type="http://schemas.openxmlformats.org/officeDocument/2006/relationships/theme" Target="../theme/theme5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11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-9525" y="-7937"/>
            <a:ext cx="9163050" cy="1041400"/>
          </a:xfrm>
          <a:custGeom>
            <a:pathLst>
              <a:path extrusionOk="0" h="656" w="5772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F">
                  <a:alpha val="44705"/>
                </a:srgbClr>
              </a:gs>
              <a:gs pos="100000">
                <a:srgbClr val="00EBF8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7"/>
          <p:cNvSpPr/>
          <p:nvPr/>
        </p:nvSpPr>
        <p:spPr>
          <a:xfrm>
            <a:off x="4381500" y="-7937"/>
            <a:ext cx="4762500" cy="638175"/>
          </a:xfrm>
          <a:custGeom>
            <a:pathLst>
              <a:path extrusionOk="0" h="595" w="300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DB6"/>
              </a:gs>
              <a:gs pos="80000">
                <a:srgbClr val="009BE5"/>
              </a:gs>
              <a:gs pos="100000">
                <a:srgbClr val="009BE5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Shape 8"/>
          <p:cNvGrpSpPr/>
          <p:nvPr/>
        </p:nvGrpSpPr>
        <p:grpSpPr>
          <a:xfrm>
            <a:off x="-29291" y="-24384"/>
            <a:ext cx="9179386" cy="1048512"/>
            <a:chOff x="0" y="0"/>
            <a:chExt cx="2147483646" cy="2147483647"/>
          </a:xfrm>
        </p:grpSpPr>
        <p:grpSp>
          <p:nvGrpSpPr>
            <p:cNvPr id="9" name="Shape 9"/>
            <p:cNvGrpSpPr/>
            <p:nvPr/>
          </p:nvGrpSpPr>
          <p:grpSpPr>
            <a:xfrm>
              <a:off x="0" y="0"/>
              <a:ext cx="2143205237" cy="2147483647"/>
              <a:chOff x="0" y="0"/>
              <a:chExt cx="2147483647" cy="2147483647"/>
            </a:xfrm>
          </p:grpSpPr>
          <p:pic>
            <p:nvPicPr>
              <p:cNvPr id="10" name="Shape 10"/>
              <p:cNvPicPr preferRelativeResize="0"/>
              <p:nvPr/>
            </p:nvPicPr>
            <p:blipFill rotWithShape="1">
              <a:blip r:embed="rId2">
                <a:alphaModFix/>
              </a:blip>
              <a:srcRect b="0" l="0" r="0" t="0"/>
              <a:stretch/>
            </p:blipFill>
            <p:spPr>
              <a:xfrm>
                <a:off x="5437216" y="0"/>
                <a:ext cx="2142046429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Shape 11"/>
              <p:cNvSpPr txBox="1"/>
              <p:nvPr/>
            </p:nvSpPr>
            <p:spPr>
              <a:xfrm>
                <a:off x="0" y="91519443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Shape 12"/>
            <p:cNvGrpSpPr/>
            <p:nvPr/>
          </p:nvGrpSpPr>
          <p:grpSpPr>
            <a:xfrm>
              <a:off x="1772611" y="149824203"/>
              <a:ext cx="2145711035" cy="1860319914"/>
              <a:chOff x="0" y="0"/>
              <a:chExt cx="2147483647" cy="2147483647"/>
            </a:xfrm>
          </p:grpSpPr>
          <p:pic>
            <p:nvPicPr>
              <p:cNvPr id="13" name="Shape 1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3656791" y="0"/>
                <a:ext cx="2143826855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" name="Shape 14"/>
              <p:cNvSpPr txBox="1"/>
              <p:nvPr/>
            </p:nvSpPr>
            <p:spPr>
              <a:xfrm>
                <a:off x="0" y="1057331347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" name="Shape 15"/>
          <p:cNvSpPr txBox="1"/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" type="body"/>
          </p:nvPr>
        </p:nvSpPr>
        <p:spPr>
          <a:xfrm>
            <a:off x="457200" y="1935162"/>
            <a:ext cx="8229600" cy="4389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5445" lvl="0" marL="457200" marR="0" rtl="0" algn="l"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Char char="●"/>
              <a:defRPr b="0" i="0" sz="2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b="0" i="0" sz="2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21944" lvl="2" marL="1371600" marR="0" rtl="0" algn="l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b="0" i="0" sz="21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111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10CF9B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</p:sldLayoutIdLst>
  <p:transition spd="slow"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-9525" y="-7937"/>
            <a:ext cx="9163050" cy="1041400"/>
          </a:xfrm>
          <a:custGeom>
            <a:pathLst>
              <a:path extrusionOk="0" h="656" w="5772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F">
                  <a:alpha val="44705"/>
                </a:srgbClr>
              </a:gs>
              <a:gs pos="100000">
                <a:srgbClr val="00EBF8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4381500" y="-7937"/>
            <a:ext cx="4762500" cy="638175"/>
          </a:xfrm>
          <a:custGeom>
            <a:pathLst>
              <a:path extrusionOk="0" h="595" w="300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DB6"/>
              </a:gs>
              <a:gs pos="80000">
                <a:srgbClr val="009BE5"/>
              </a:gs>
              <a:gs pos="100000">
                <a:srgbClr val="009BE5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29"/>
          <p:cNvSpPr txBox="1"/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457200" y="1935162"/>
            <a:ext cx="8229600" cy="4389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5445" lvl="0" marL="457200" marR="0" rtl="0" algn="l"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Char char="●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21944" lvl="2" marL="1371600" marR="0" rtl="0" algn="l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b="0" i="0" sz="21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111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10CF9B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" name="Shape 34"/>
          <p:cNvGrpSpPr/>
          <p:nvPr/>
        </p:nvGrpSpPr>
        <p:grpSpPr>
          <a:xfrm>
            <a:off x="-29291" y="-24384"/>
            <a:ext cx="9179386" cy="1048512"/>
            <a:chOff x="0" y="0"/>
            <a:chExt cx="2147483646" cy="2147483647"/>
          </a:xfrm>
        </p:grpSpPr>
        <p:grpSp>
          <p:nvGrpSpPr>
            <p:cNvPr id="35" name="Shape 35"/>
            <p:cNvGrpSpPr/>
            <p:nvPr/>
          </p:nvGrpSpPr>
          <p:grpSpPr>
            <a:xfrm>
              <a:off x="0" y="0"/>
              <a:ext cx="2143205237" cy="2147483647"/>
              <a:chOff x="0" y="0"/>
              <a:chExt cx="2147483647" cy="2147483647"/>
            </a:xfrm>
          </p:grpSpPr>
          <p:pic>
            <p:nvPicPr>
              <p:cNvPr id="36" name="Shape 36"/>
              <p:cNvPicPr preferRelativeResize="0"/>
              <p:nvPr/>
            </p:nvPicPr>
            <p:blipFill rotWithShape="1">
              <a:blip r:embed="rId2">
                <a:alphaModFix/>
              </a:blip>
              <a:srcRect b="0" l="0" r="0" t="0"/>
              <a:stretch/>
            </p:blipFill>
            <p:spPr>
              <a:xfrm>
                <a:off x="5437216" y="0"/>
                <a:ext cx="2142046429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" name="Shape 37"/>
              <p:cNvSpPr txBox="1"/>
              <p:nvPr/>
            </p:nvSpPr>
            <p:spPr>
              <a:xfrm>
                <a:off x="0" y="91519443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" name="Shape 38"/>
            <p:cNvGrpSpPr/>
            <p:nvPr/>
          </p:nvGrpSpPr>
          <p:grpSpPr>
            <a:xfrm>
              <a:off x="1772611" y="149824203"/>
              <a:ext cx="2145711035" cy="1860319914"/>
              <a:chOff x="0" y="0"/>
              <a:chExt cx="2147483647" cy="2147483647"/>
            </a:xfrm>
          </p:grpSpPr>
          <p:pic>
            <p:nvPicPr>
              <p:cNvPr id="39" name="Shape 39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3656791" y="0"/>
                <a:ext cx="2143826855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" name="Shape 40"/>
              <p:cNvSpPr txBox="1"/>
              <p:nvPr/>
            </p:nvSpPr>
            <p:spPr>
              <a:xfrm>
                <a:off x="0" y="1057331347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</p:sldLayoutIdLst>
  <p:transition spd="slow"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-9525" y="-7937"/>
            <a:ext cx="9163050" cy="1041400"/>
          </a:xfrm>
          <a:custGeom>
            <a:pathLst>
              <a:path extrusionOk="0" h="656" w="5772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F">
                  <a:alpha val="44705"/>
                </a:srgbClr>
              </a:gs>
              <a:gs pos="100000">
                <a:srgbClr val="00EBF8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93"/>
          <p:cNvSpPr/>
          <p:nvPr/>
        </p:nvSpPr>
        <p:spPr>
          <a:xfrm>
            <a:off x="4381500" y="-7937"/>
            <a:ext cx="4762500" cy="638175"/>
          </a:xfrm>
          <a:custGeom>
            <a:pathLst>
              <a:path extrusionOk="0" h="595" w="300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DB6"/>
              </a:gs>
              <a:gs pos="80000">
                <a:srgbClr val="009BE5"/>
              </a:gs>
              <a:gs pos="100000">
                <a:srgbClr val="009BE5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" name="Shape 94"/>
          <p:cNvGrpSpPr/>
          <p:nvPr/>
        </p:nvGrpSpPr>
        <p:grpSpPr>
          <a:xfrm>
            <a:off x="-29291" y="-24384"/>
            <a:ext cx="9179386" cy="1048512"/>
            <a:chOff x="0" y="0"/>
            <a:chExt cx="2147483646" cy="2147483647"/>
          </a:xfrm>
        </p:grpSpPr>
        <p:grpSp>
          <p:nvGrpSpPr>
            <p:cNvPr id="95" name="Shape 95"/>
            <p:cNvGrpSpPr/>
            <p:nvPr/>
          </p:nvGrpSpPr>
          <p:grpSpPr>
            <a:xfrm>
              <a:off x="0" y="0"/>
              <a:ext cx="2143205237" cy="2147483647"/>
              <a:chOff x="0" y="0"/>
              <a:chExt cx="2147483647" cy="2147483647"/>
            </a:xfrm>
          </p:grpSpPr>
          <p:pic>
            <p:nvPicPr>
              <p:cNvPr id="96" name="Shape 96"/>
              <p:cNvPicPr preferRelativeResize="0"/>
              <p:nvPr/>
            </p:nvPicPr>
            <p:blipFill rotWithShape="1">
              <a:blip r:embed="rId2">
                <a:alphaModFix/>
              </a:blip>
              <a:srcRect b="0" l="0" r="0" t="0"/>
              <a:stretch/>
            </p:blipFill>
            <p:spPr>
              <a:xfrm>
                <a:off x="5437216" y="0"/>
                <a:ext cx="2142046429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7" name="Shape 97"/>
              <p:cNvSpPr txBox="1"/>
              <p:nvPr/>
            </p:nvSpPr>
            <p:spPr>
              <a:xfrm>
                <a:off x="0" y="91519443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" name="Shape 98"/>
            <p:cNvGrpSpPr/>
            <p:nvPr/>
          </p:nvGrpSpPr>
          <p:grpSpPr>
            <a:xfrm>
              <a:off x="1772611" y="149824203"/>
              <a:ext cx="2145711035" cy="1860319914"/>
              <a:chOff x="0" y="0"/>
              <a:chExt cx="2147483647" cy="2147483647"/>
            </a:xfrm>
          </p:grpSpPr>
          <p:pic>
            <p:nvPicPr>
              <p:cNvPr id="99" name="Shape 99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3656791" y="0"/>
                <a:ext cx="2143826855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0" name="Shape 100"/>
              <p:cNvSpPr txBox="1"/>
              <p:nvPr/>
            </p:nvSpPr>
            <p:spPr>
              <a:xfrm>
                <a:off x="0" y="1057331347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1" name="Shape 101"/>
          <p:cNvSpPr txBox="1"/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457200" y="1935162"/>
            <a:ext cx="8229600" cy="4389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5445" lvl="0" marL="457200" marR="0" rtl="0" algn="l"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Char char="●"/>
              <a:defRPr b="0" i="0" sz="2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b="0" i="0" sz="2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21944" lvl="2" marL="1371600" marR="0" rtl="0" algn="l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b="0" i="0" sz="21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111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10CF9B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103" name="Shape 10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Shape 104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" name="Shape 105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  <a:defRPr b="0" i="0" sz="120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4"/>
  </p:sldLayoutIdLst>
  <p:transition spd="slow"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/>
        </p:nvSpPr>
        <p:spPr>
          <a:xfrm flipH="1" rot="-10380000">
            <a:off x="3165475" y="1108075"/>
            <a:ext cx="5257800" cy="4114800"/>
          </a:xfrm>
          <a:custGeom>
            <a:pathLst>
              <a:path extrusionOk="0" h="4114800" w="5257800">
                <a:moveTo>
                  <a:pt x="0" y="0"/>
                </a:moveTo>
                <a:lnTo>
                  <a:pt x="5107774" y="0"/>
                </a:lnTo>
                <a:lnTo>
                  <a:pt x="5257800" y="150026"/>
                </a:lnTo>
                <a:lnTo>
                  <a:pt x="5257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rnd" cmpd="sng" w="9525">
            <a:solidFill>
              <a:srgbClr val="C0C0C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98500" kx="98485" dir="7500041" dist="38499" sy="100079" ky="98485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Shape 114"/>
          <p:cNvSpPr/>
          <p:nvPr/>
        </p:nvSpPr>
        <p:spPr>
          <a:xfrm flipH="1" rot="-10380000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  <a:effectLst>
            <a:outerShdw blurRad="63500" dir="12899787" dist="6350">
              <a:srgbClr val="000000">
                <a:alpha val="46666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/>
          <p:cNvSpPr/>
          <p:nvPr/>
        </p:nvSpPr>
        <p:spPr>
          <a:xfrm flipH="1" rot="10800000">
            <a:off x="-9525" y="5816600"/>
            <a:ext cx="9163050" cy="1041400"/>
          </a:xfrm>
          <a:custGeom>
            <a:pathLst>
              <a:path extrusionOk="0" h="656" w="5772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F">
                  <a:alpha val="44705"/>
                </a:srgbClr>
              </a:gs>
              <a:gs pos="100000">
                <a:srgbClr val="00EBF8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Shape 116"/>
          <p:cNvSpPr/>
          <p:nvPr/>
        </p:nvSpPr>
        <p:spPr>
          <a:xfrm flipH="1" rot="10800000">
            <a:off x="4381500" y="6219825"/>
            <a:ext cx="4762500" cy="638175"/>
          </a:xfrm>
          <a:custGeom>
            <a:pathLst>
              <a:path extrusionOk="0" h="595" w="300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DB6"/>
              </a:gs>
              <a:gs pos="80000">
                <a:srgbClr val="009BE5"/>
              </a:gs>
              <a:gs pos="100000">
                <a:srgbClr val="009BE5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 txBox="1"/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457200" y="1935162"/>
            <a:ext cx="8229600" cy="4389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5445" lvl="0" marL="457200" marR="0" rtl="0" algn="l"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Char char="●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21944" lvl="2" marL="1371600" marR="0" rtl="0" algn="l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b="0" i="0" sz="21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111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10CF9B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119" name="Shape 1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" name="Shape 120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Shape 121"/>
          <p:cNvSpPr txBox="1"/>
          <p:nvPr>
            <p:ph idx="12" type="sldNum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8" r:id="rId2"/>
  </p:sldLayoutIdLst>
  <p:transition spd="slow"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23.png"/><Relationship Id="rId5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Relationship Id="rId4" Type="http://schemas.openxmlformats.org/officeDocument/2006/relationships/image" Target="../media/image19.png"/><Relationship Id="rId5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Relationship Id="rId5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image" Target="../media/image8.png"/><Relationship Id="rId6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idx="4294967295" type="ctrTitle"/>
          </p:nvPr>
        </p:nvSpPr>
        <p:spPr>
          <a:xfrm>
            <a:off x="85725" y="1365250"/>
            <a:ext cx="8723312" cy="19208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8800"/>
              <a:buFont typeface="Calibri"/>
              <a:buNone/>
            </a:pPr>
            <a:r>
              <a:rPr b="1" i="0" lang="pl-PL" sz="8800" u="none" cap="none" strike="noStrike">
                <a:solidFill>
                  <a:srgbClr val="4CE0EA"/>
                </a:solidFill>
                <a:latin typeface="Calibri"/>
                <a:ea typeface="Calibri"/>
                <a:cs typeface="Calibri"/>
                <a:sym typeface="Calibri"/>
              </a:rPr>
              <a:t>ŚWIAT SSAKÓW</a:t>
            </a:r>
            <a:endParaRPr b="1" i="0" sz="8800" u="none" cap="none" strike="noStrike">
              <a:solidFill>
                <a:srgbClr val="4CE0E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Shape 134"/>
          <p:cNvSpPr txBox="1"/>
          <p:nvPr>
            <p:ph idx="1" type="subTitle"/>
          </p:nvPr>
        </p:nvSpPr>
        <p:spPr>
          <a:xfrm>
            <a:off x="533400" y="3228975"/>
            <a:ext cx="785495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18275" wrap="square" tIns="45700">
            <a:noAutofit/>
          </a:bodyPr>
          <a:lstStyle/>
          <a:p>
            <a:pPr indent="0" lvl="0" marL="0" marR="4572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45720" rtl="0" algn="r"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hape 1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214812" cy="371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43375" y="0"/>
            <a:ext cx="50006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286125"/>
            <a:ext cx="4143375" cy="357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hape 2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2862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86250" y="0"/>
            <a:ext cx="4857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1812" y="0"/>
            <a:ext cx="2857500" cy="557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3071812" cy="557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57875" y="0"/>
            <a:ext cx="3286125" cy="557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 txBox="1"/>
          <p:nvPr/>
        </p:nvSpPr>
        <p:spPr>
          <a:xfrm>
            <a:off x="0" y="5643562"/>
            <a:ext cx="28575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nstantia"/>
              <a:buNone/>
            </a:pPr>
            <a:r>
              <a:rPr b="1" i="0" lang="pl-PL" sz="600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FENEK</a:t>
            </a:r>
            <a:endParaRPr/>
          </a:p>
        </p:txBody>
      </p:sp>
      <p:sp>
        <p:nvSpPr>
          <p:cNvPr id="210" name="Shape 210"/>
          <p:cNvSpPr txBox="1"/>
          <p:nvPr/>
        </p:nvSpPr>
        <p:spPr>
          <a:xfrm>
            <a:off x="3286125" y="5500687"/>
            <a:ext cx="2643187" cy="1446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nstantia"/>
              <a:buNone/>
            </a:pPr>
            <a:r>
              <a:rPr b="1" i="0" lang="pl-PL" sz="440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LIS RUDY</a:t>
            </a:r>
            <a:endParaRPr/>
          </a:p>
        </p:txBody>
      </p:sp>
      <p:sp>
        <p:nvSpPr>
          <p:cNvPr id="211" name="Shape 211"/>
          <p:cNvSpPr txBox="1"/>
          <p:nvPr/>
        </p:nvSpPr>
        <p:spPr>
          <a:xfrm>
            <a:off x="5857875" y="5786437"/>
            <a:ext cx="3286125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nstantia"/>
              <a:buNone/>
            </a:pPr>
            <a:r>
              <a:rPr b="1" i="0" lang="pl-PL" sz="600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PIESIEC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hape 2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625" y="1071562"/>
            <a:ext cx="8429625" cy="557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0" y="0"/>
            <a:ext cx="8929687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nstantia"/>
              <a:buNone/>
            </a:pPr>
            <a:r>
              <a:rPr b="1" i="0" lang="pl-PL" sz="440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BUDOWA SKÓRY SSAKÓW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hape 2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hape 2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Shape 2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hape 2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Shape 2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35781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Shape 243"/>
          <p:cNvSpPr txBox="1"/>
          <p:nvPr/>
        </p:nvSpPr>
        <p:spPr>
          <a:xfrm>
            <a:off x="714375" y="5500687"/>
            <a:ext cx="8072437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onstantia"/>
              <a:buNone/>
            </a:pPr>
            <a:r>
              <a:rPr b="1" i="0" lang="pl-PL" sz="720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ECHOLOKACJA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/>
          <p:nvPr/>
        </p:nvSpPr>
        <p:spPr>
          <a:xfrm>
            <a:off x="857250" y="857250"/>
            <a:ext cx="6143625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stantia"/>
              <a:buNone/>
            </a:pPr>
            <a:r>
              <a:rPr b="1" i="0" lang="pl-PL" sz="320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WSPÓLNE CECHY SSAKÓW:</a:t>
            </a:r>
            <a:endParaRPr/>
          </a:p>
        </p:txBody>
      </p:sp>
      <p:sp>
        <p:nvSpPr>
          <p:cNvPr id="249" name="Shape 249"/>
          <p:cNvSpPr txBox="1"/>
          <p:nvPr/>
        </p:nvSpPr>
        <p:spPr>
          <a:xfrm>
            <a:off x="428625" y="2143125"/>
            <a:ext cx="78581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nstantia"/>
              <a:buAutoNum type="arabicPeriod"/>
            </a:pPr>
            <a:r>
              <a:rPr b="1" i="0" lang="pl-PL" sz="240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KARMIENIE MŁODYCH MLEKIEM WYTWARZANYM W GRUCZOŁACH SUTKOWYCH MATKI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nstantia"/>
              <a:buAutoNum type="arabicPeriod"/>
            </a:pPr>
            <a:r>
              <a:rPr b="1" i="0" lang="pl-PL" sz="240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STAŁOCIEPLNOŚĆ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nstantia"/>
              <a:buAutoNum type="arabicPeriod"/>
            </a:pPr>
            <a:r>
              <a:rPr b="1" i="0" lang="pl-PL" sz="240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CIAŁO POKRYTE WŁOSAMI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nstantia"/>
              <a:buAutoNum type="arabicPeriod"/>
            </a:pPr>
            <a:r>
              <a:rPr b="1" i="0" lang="pl-PL" sz="240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ZRÓŻNICOWANE UZĘBIENIE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nstantia"/>
              <a:buAutoNum type="arabicPeriod"/>
            </a:pPr>
            <a:r>
              <a:rPr b="1" i="0" lang="pl-PL" sz="240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PĘCHERZYKOWATE PŁUCA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nstantia"/>
              <a:buAutoNum type="arabicPeriod"/>
            </a:pPr>
            <a:r>
              <a:rPr b="1" i="0" lang="pl-PL" sz="240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OBECNOŚĆ PRZEPONY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nstantia"/>
              <a:buAutoNum type="arabicPeriod"/>
            </a:pPr>
            <a:r>
              <a:rPr b="1" i="0" lang="pl-PL" sz="240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DOBRZE ROZWINIĘTY UKŁAD NERWOWY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714875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4875" y="0"/>
            <a:ext cx="44291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000375"/>
            <a:ext cx="4714875" cy="385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/>
        </p:nvSpPr>
        <p:spPr>
          <a:xfrm>
            <a:off x="1285875" y="714375"/>
            <a:ext cx="7215187" cy="830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onstantia"/>
              <a:buNone/>
            </a:pPr>
            <a:r>
              <a:rPr b="1" i="0" lang="pl-PL" sz="480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ROZRÓD SSAKÓW</a:t>
            </a:r>
            <a:endParaRPr/>
          </a:p>
        </p:txBody>
      </p:sp>
      <p:sp>
        <p:nvSpPr>
          <p:cNvPr id="255" name="Shape 255"/>
          <p:cNvSpPr txBox="1"/>
          <p:nvPr/>
        </p:nvSpPr>
        <p:spPr>
          <a:xfrm>
            <a:off x="500062" y="2286000"/>
            <a:ext cx="7786687" cy="2586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onstantia"/>
              <a:buAutoNum type="arabicPeriod"/>
            </a:pPr>
            <a:r>
              <a:rPr b="0" i="0" lang="pl-PL" sz="540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ŁOŻYSKOWCE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onstantia"/>
              <a:buAutoNum type="arabicPeriod"/>
            </a:pPr>
            <a:r>
              <a:rPr b="0" i="0" lang="pl-PL" sz="540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TORBACZE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onstantia"/>
              <a:buAutoNum type="arabicPeriod"/>
            </a:pPr>
            <a:r>
              <a:rPr b="0" i="0" lang="pl-PL" sz="540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STEKOWCE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Shape 2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381500" cy="5500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7687" y="0"/>
            <a:ext cx="4786312" cy="5500687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Shape 262"/>
          <p:cNvSpPr txBox="1"/>
          <p:nvPr/>
        </p:nvSpPr>
        <p:spPr>
          <a:xfrm>
            <a:off x="1071562" y="5657850"/>
            <a:ext cx="8072437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onstantia"/>
              <a:buNone/>
            </a:pPr>
            <a:r>
              <a:rPr b="1" i="0" lang="pl-PL" sz="720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ŁOŻYSKOWCE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857625" cy="585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86187" y="0"/>
            <a:ext cx="5357812" cy="585787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 txBox="1"/>
          <p:nvPr/>
        </p:nvSpPr>
        <p:spPr>
          <a:xfrm>
            <a:off x="1357312" y="5657850"/>
            <a:ext cx="5929312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onstantia"/>
              <a:buNone/>
            </a:pPr>
            <a:r>
              <a:rPr b="1" i="0" lang="pl-PL" sz="720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TORBACZE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Shape 2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500562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Shape 2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9125" y="0"/>
            <a:ext cx="4714875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Shape 276"/>
          <p:cNvSpPr txBox="1"/>
          <p:nvPr/>
        </p:nvSpPr>
        <p:spPr>
          <a:xfrm>
            <a:off x="1785937" y="5657850"/>
            <a:ext cx="5357812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onstantia"/>
              <a:buNone/>
            </a:pPr>
            <a:r>
              <a:rPr b="1" i="0" lang="pl-PL" sz="720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STEKOWCE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/>
        </p:nvSpPr>
        <p:spPr>
          <a:xfrm>
            <a:off x="857250" y="785812"/>
            <a:ext cx="7072312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nstantia"/>
              <a:buNone/>
            </a:pPr>
            <a:r>
              <a:rPr b="1" i="0" lang="pl-PL" sz="440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ZNACZENIE SSAKÓW:</a:t>
            </a:r>
            <a:endParaRPr/>
          </a:p>
        </p:txBody>
      </p:sp>
      <p:sp>
        <p:nvSpPr>
          <p:cNvPr id="282" name="Shape 282"/>
          <p:cNvSpPr txBox="1"/>
          <p:nvPr/>
        </p:nvSpPr>
        <p:spPr>
          <a:xfrm>
            <a:off x="500062" y="1785937"/>
            <a:ext cx="7929562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tantia"/>
              <a:buAutoNum type="arabicPeriod"/>
            </a:pPr>
            <a:r>
              <a:rPr b="1" i="0" lang="pl-PL" sz="360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ŹRÓDŁO POKARMU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tantia"/>
              <a:buAutoNum type="arabicPeriod"/>
            </a:pPr>
            <a:r>
              <a:rPr b="1" i="0" lang="pl-PL" sz="360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SKÓRA, WEŁNA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tantia"/>
              <a:buAutoNum type="arabicPeriod"/>
            </a:pPr>
            <a:r>
              <a:rPr b="1" i="0" lang="pl-PL" sz="360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FUNKCJA UŻYTECZNA W GOSPODARSTWACH – PSY, KOTY, KONIE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tantia"/>
              <a:buAutoNum type="arabicPeriod"/>
            </a:pPr>
            <a:r>
              <a:rPr b="1" i="0" lang="pl-PL" sz="360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SZKODNIKI – SZCZURY, MYSZY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072062" cy="578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1500" y="0"/>
            <a:ext cx="4762500" cy="5786437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1143000" y="5929312"/>
            <a:ext cx="6858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b="1" i="0" lang="pl-PL" sz="6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WALENIE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hape 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643312" cy="585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43312" y="0"/>
            <a:ext cx="5500687" cy="585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 txBox="1"/>
          <p:nvPr/>
        </p:nvSpPr>
        <p:spPr>
          <a:xfrm>
            <a:off x="1214437" y="5842000"/>
            <a:ext cx="600075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b="1" i="0" lang="pl-PL" sz="6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KOPYTNE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857750" cy="364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6312" y="0"/>
            <a:ext cx="4357687" cy="364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643312"/>
            <a:ext cx="4786312" cy="321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6312" y="3629025"/>
            <a:ext cx="4357687" cy="322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ape 1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643562" cy="585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7750" y="0"/>
            <a:ext cx="4286250" cy="585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/>
          <p:nvPr/>
        </p:nvSpPr>
        <p:spPr>
          <a:xfrm>
            <a:off x="2071687" y="5842000"/>
            <a:ext cx="5357812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b="1" i="0" lang="pl-PL" sz="6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KOTOWATE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hape 1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929187" cy="578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9187" y="0"/>
            <a:ext cx="4214812" cy="578643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1285875" y="5842000"/>
            <a:ext cx="7286625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b="1" i="0" lang="pl-PL" sz="6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NACZELNE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/>
        </p:nvSpPr>
        <p:spPr>
          <a:xfrm>
            <a:off x="428625" y="1000125"/>
            <a:ext cx="7072312" cy="3170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stantia"/>
              <a:buAutoNum type="arabicPeriod"/>
            </a:pPr>
            <a:r>
              <a:rPr b="0" i="0" lang="pl-PL" sz="400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Środowisko życia ssaków  -  ssaki przystosowały się do życia w wielu środowiskach -  na lądzie, w wodzie, a także pod powierzchnią ziemi.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hape 1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6434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xmlns:r="http://schemas.openxmlformats.org/officeDocument/2006/relationships" name="1_Przepływ">
  <a:themeElements>
    <a:clrScheme name="Przepły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3_Przepływ">
  <a:themeElements>
    <a:clrScheme name="Przepły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Przepływ">
  <a:themeElements>
    <a:clrScheme name="Przepły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2_Przepływ">
  <a:themeElements>
    <a:clrScheme name="Przepły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