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7" r:id="rId10"/>
    <p:sldId id="268" r:id="rId11"/>
    <p:sldId id="277" r:id="rId12"/>
    <p:sldId id="269" r:id="rId13"/>
    <p:sldId id="270" r:id="rId14"/>
    <p:sldId id="278" r:id="rId15"/>
    <p:sldId id="271" r:id="rId16"/>
    <p:sldId id="272" r:id="rId17"/>
    <p:sldId id="273" r:id="rId18"/>
    <p:sldId id="274" r:id="rId19"/>
    <p:sldId id="275" r:id="rId20"/>
    <p:sldId id="276"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91" autoAdjust="0"/>
  </p:normalViewPr>
  <p:slideViewPr>
    <p:cSldViewPr>
      <p:cViewPr varScale="1">
        <p:scale>
          <a:sx n="59" d="100"/>
          <a:sy n="59" d="100"/>
        </p:scale>
        <p:origin x="1050" y="102"/>
      </p:cViewPr>
      <p:guideLst>
        <p:guide orient="horz" pos="2160"/>
        <p:guide pos="2880"/>
      </p:guideLst>
    </p:cSldViewPr>
  </p:slideViewPr>
  <p:outlineViewPr>
    <p:cViewPr>
      <p:scale>
        <a:sx n="33" d="100"/>
        <a:sy n="33" d="100"/>
      </p:scale>
      <p:origin x="0" y="160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85410B-40DD-4A6C-8501-E86F6965194E}" type="datetimeFigureOut">
              <a:rPr lang="pl-PL" smtClean="0"/>
              <a:pPr/>
              <a:t>17.06.2018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BCD25B6-3B6F-4F4A-934A-9CF3B598B7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1000"/>
            <a:lum/>
          </a:blip>
          <a:srcRect/>
          <a:stretch>
            <a:fillRect l="-25000" r="-25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5410B-40DD-4A6C-8501-E86F6965194E}" type="datetimeFigureOut">
              <a:rPr lang="pl-PL" smtClean="0"/>
              <a:pPr/>
              <a:t>17.06.2018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D25B6-3B6F-4F4A-934A-9CF3B598B7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Anglia, Wielka Brytania, Zjednoczone Królestwo – o co w tym chodzi?</a:t>
            </a:r>
            <a:br>
              <a:rPr lang="pl-PL" b="1" dirty="0"/>
            </a:br>
            <a:endParaRPr lang="pl-PL" dirty="0"/>
          </a:p>
        </p:txBody>
      </p:sp>
      <p:pic>
        <p:nvPicPr>
          <p:cNvPr id="4" name="Symbol zastępczy zawartości 3" descr="uk_colour_map.gif"/>
          <p:cNvPicPr>
            <a:picLocks noGrp="1" noChangeAspect="1"/>
          </p:cNvPicPr>
          <p:nvPr>
            <p:ph idx="1"/>
          </p:nvPr>
        </p:nvPicPr>
        <p:blipFill>
          <a:blip r:embed="rId2" cstate="print"/>
          <a:stretch>
            <a:fillRect/>
          </a:stretch>
        </p:blipFill>
        <p:spPr>
          <a:xfrm>
            <a:off x="5676900" y="2343150"/>
            <a:ext cx="3467100" cy="4514850"/>
          </a:xfrm>
        </p:spPr>
      </p:pic>
      <p:sp>
        <p:nvSpPr>
          <p:cNvPr id="5" name="Prostokąt 4"/>
          <p:cNvSpPr/>
          <p:nvPr/>
        </p:nvSpPr>
        <p:spPr>
          <a:xfrm>
            <a:off x="251520" y="1484784"/>
            <a:ext cx="5400600" cy="4401205"/>
          </a:xfrm>
          <a:prstGeom prst="rect">
            <a:avLst/>
          </a:prstGeom>
        </p:spPr>
        <p:txBody>
          <a:bodyPr wrap="square">
            <a:spAutoFit/>
          </a:bodyPr>
          <a:lstStyle/>
          <a:p>
            <a:r>
              <a:rPr lang="pl-PL" sz="2800" dirty="0"/>
              <a:t>Wielu z Was pewnie nie raz zastanawiało się, jak to właściwie jest Wyspami Brytyjskimi. Czy Anglia to Wielka Brytania? Czy można stosować zamiennie te nazwy? Jak to jest z tą Irlandią, to cześć jednego Królestwa czy nie? Czy każdy Anglik jest Brytyjczykiem, a każdy Brytyjczyk Anglikiem? I która flaga właściwie obowiązuje?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b="1"/>
            </a:br>
            <a:r>
              <a:rPr lang="pl-PL" b="1"/>
              <a:t>9 </a:t>
            </a:r>
            <a:r>
              <a:rPr lang="pl-PL" b="1" dirty="0"/>
              <a:t>powodów, by pokochać Londyn</a:t>
            </a:r>
            <a:br>
              <a:rPr lang="pl-PL" b="1" dirty="0"/>
            </a:br>
            <a:br>
              <a:rPr lang="pl-PL" b="1" dirty="0"/>
            </a:br>
            <a:endParaRPr lang="pl-PL" dirty="0"/>
          </a:p>
        </p:txBody>
      </p:sp>
      <p:pic>
        <p:nvPicPr>
          <p:cNvPr id="5" name="Symbol zastępczy zawartości 3" descr="londyn12-e7b1d747.jpg"/>
          <p:cNvPicPr>
            <a:picLocks noGrp="1" noChangeAspect="1"/>
          </p:cNvPicPr>
          <p:nvPr>
            <p:ph idx="1"/>
          </p:nvPr>
        </p:nvPicPr>
        <p:blipFill>
          <a:blip r:embed="rId2" cstate="print"/>
          <a:stretch>
            <a:fillRect/>
          </a:stretch>
        </p:blipFill>
        <p:spPr>
          <a:xfrm>
            <a:off x="1585797" y="1600200"/>
            <a:ext cx="5972405"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sz="4000" b="1" dirty="0"/>
              <a:t>1. Londyn jest </a:t>
            </a:r>
            <a:r>
              <a:rPr lang="pl-PL" sz="4000" b="1" dirty="0" err="1"/>
              <a:t>olbrzmi</a:t>
            </a:r>
            <a:br>
              <a:rPr lang="pl-PL" sz="4000" b="1" dirty="0"/>
            </a:br>
            <a:r>
              <a:rPr lang="pl-PL" sz="3600" dirty="0"/>
              <a:t>Mógłbyś spędzić całe życie, odkrywając kolejne części miasta i nie przestało by cię ono zaskakiwać. Od </a:t>
            </a:r>
            <a:r>
              <a:rPr lang="pl-PL" sz="3600" dirty="0" err="1"/>
              <a:t>Camden</a:t>
            </a:r>
            <a:r>
              <a:rPr lang="pl-PL" sz="3600" dirty="0"/>
              <a:t> do </a:t>
            </a:r>
            <a:r>
              <a:rPr lang="pl-PL" sz="3600" dirty="0" err="1"/>
              <a:t>Kensington</a:t>
            </a:r>
            <a:r>
              <a:rPr lang="pl-PL" sz="3600" dirty="0"/>
              <a:t> i wszędzie wokół. Można powiedzieć, że każda dzielnica Londynu ma swoją osobowość, ale wszystkie łączy pełne energii podejście do życia. To główna cecha stolicy Wielkiej Brytanii.</a:t>
            </a:r>
            <a:br>
              <a:rPr lang="pl-PL" dirty="0"/>
            </a:br>
            <a:endParaRPr lang="pl-PL" dirty="0"/>
          </a:p>
        </p:txBody>
      </p:sp>
      <p:sp>
        <p:nvSpPr>
          <p:cNvPr id="3" name="Podtytuł 2"/>
          <p:cNvSpPr>
            <a:spLocks noGrp="1"/>
          </p:cNvSpPr>
          <p:nvPr>
            <p:ph type="subTitle" idx="1"/>
          </p:nvPr>
        </p:nvSpPr>
        <p:spPr/>
        <p:txBody>
          <a:bodyPr/>
          <a:lstStyle/>
          <a:p>
            <a:endParaRPr lang="pl-PL"/>
          </a:p>
        </p:txBody>
      </p:sp>
      <p:pic>
        <p:nvPicPr>
          <p:cNvPr id="4" name="Obraz 3" descr="LONDON-HUGE.jpg"/>
          <p:cNvPicPr>
            <a:picLocks noChangeAspect="1"/>
          </p:cNvPicPr>
          <p:nvPr/>
        </p:nvPicPr>
        <p:blipFill>
          <a:blip r:embed="rId2" cstate="print"/>
          <a:stretch>
            <a:fillRect/>
          </a:stretch>
        </p:blipFill>
        <p:spPr>
          <a:xfrm>
            <a:off x="2786050" y="4325999"/>
            <a:ext cx="4056436" cy="25320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2. Jest tu cały świat</a:t>
            </a:r>
            <a:endParaRPr lang="pl-PL" dirty="0"/>
          </a:p>
        </p:txBody>
      </p:sp>
      <p:sp>
        <p:nvSpPr>
          <p:cNvPr id="3" name="Symbol zastępczy zawartości 2"/>
          <p:cNvSpPr>
            <a:spLocks noGrp="1"/>
          </p:cNvSpPr>
          <p:nvPr>
            <p:ph idx="1"/>
          </p:nvPr>
        </p:nvSpPr>
        <p:spPr>
          <a:xfrm>
            <a:off x="457200" y="1700808"/>
            <a:ext cx="4114800" cy="4425355"/>
          </a:xfrm>
        </p:spPr>
        <p:txBody>
          <a:bodyPr>
            <a:normAutofit fontScale="62500" lnSpcReduction="20000"/>
          </a:bodyPr>
          <a:lstStyle/>
          <a:p>
            <a:r>
              <a:rPr lang="pl-PL" dirty="0"/>
              <a:t>Londyn jest kosmopolityczny, lecz zachowuje przy tym swój brytyjski charakter. Miasto przyciąga ludzi z całego świata. Taka różnorodność sprawia, że Londyn stał się miejscem nieskończonych możliwości. Chcesz zobaczyć film we francuskim kinie? Żaden problem. Drugie śniadanie w nordyckiej piekarni? Kolacja w autentycznej mongolskiej restauracji? Wybieraj! Nie tylko gastronomia korzysta na kosmopolityzmie. To różnorodność napędza kreatywność i sprawia, że stolica Wielkiej Brytanii jest liderem w wielu dziedzinach życia.</a:t>
            </a:r>
          </a:p>
        </p:txBody>
      </p:sp>
      <p:pic>
        <p:nvPicPr>
          <p:cNvPr id="4" name="Symbol zastępczy zawartości 3" descr="7e1aac97362cc20e6e5bc87da3942966_1000-images-about-world-hes-got-the-whole-world-in-his-hands-clip-art_1050-1050.jpeg"/>
          <p:cNvPicPr>
            <a:picLocks noChangeAspect="1"/>
          </p:cNvPicPr>
          <p:nvPr/>
        </p:nvPicPr>
        <p:blipFill>
          <a:blip r:embed="rId2" cstate="print"/>
          <a:stretch>
            <a:fillRect/>
          </a:stretch>
        </p:blipFill>
        <p:spPr>
          <a:xfrm>
            <a:off x="4618037" y="1643050"/>
            <a:ext cx="4525963" cy="45259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3. Pochwala kreatywność</a:t>
            </a:r>
            <a:br>
              <a:rPr lang="pl-PL" b="1" dirty="0"/>
            </a:b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Londyn od stuleci przyciągał kreatywne umysły. Od Williama Szekspira po Jimiego Hendrixa i J.K. </a:t>
            </a:r>
            <a:r>
              <a:rPr lang="pl-PL" dirty="0" err="1"/>
              <a:t>Rowling</a:t>
            </a:r>
            <a:r>
              <a:rPr lang="pl-PL" dirty="0"/>
              <a:t> – wielcy artyści światowej sztuki zawsze szukali inspiracji w Londynie. Miasto wciąż przyciąga najlepsze muzyczne, malarskie i aktorskie talenty, zarówno komediantów, jak i współczesnych mistrzów literatury. Mnóstwo powieści jest osadzonych na ulicach Londynu. Sherlock Holmes, Harry Potter i Mary </a:t>
            </a:r>
            <a:r>
              <a:rPr lang="pl-PL" dirty="0" err="1"/>
              <a:t>Poppins</a:t>
            </a:r>
            <a:r>
              <a:rPr lang="pl-PL" dirty="0"/>
              <a:t> mogą nazwać Londyn swoim domem.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3" descr="jimi-hendrix-na-scenie.jpg"/>
          <p:cNvPicPr>
            <a:picLocks noChangeAspect="1"/>
          </p:cNvPicPr>
          <p:nvPr/>
        </p:nvPicPr>
        <p:blipFill>
          <a:blip r:embed="rId2" cstate="print"/>
          <a:stretch>
            <a:fillRect/>
          </a:stretch>
        </p:blipFill>
        <p:spPr>
          <a:xfrm>
            <a:off x="0" y="142852"/>
            <a:ext cx="4364302" cy="3273227"/>
          </a:xfrm>
          <a:prstGeom prst="rect">
            <a:avLst/>
          </a:prstGeom>
        </p:spPr>
      </p:pic>
      <p:pic>
        <p:nvPicPr>
          <p:cNvPr id="3" name="Obraz 2" descr="JKRowlingBooks.jpg"/>
          <p:cNvPicPr>
            <a:picLocks noChangeAspect="1"/>
          </p:cNvPicPr>
          <p:nvPr/>
        </p:nvPicPr>
        <p:blipFill>
          <a:blip r:embed="rId3" cstate="print"/>
          <a:stretch>
            <a:fillRect/>
          </a:stretch>
        </p:blipFill>
        <p:spPr>
          <a:xfrm>
            <a:off x="3892488" y="3356992"/>
            <a:ext cx="5251512" cy="35010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4. Otoczy cię muzyką</a:t>
            </a:r>
            <a:br>
              <a:rPr lang="pl-PL" b="1" dirty="0"/>
            </a:br>
            <a:endParaRPr lang="pl-PL" dirty="0"/>
          </a:p>
        </p:txBody>
      </p:sp>
      <p:sp>
        <p:nvSpPr>
          <p:cNvPr id="3" name="Symbol zastępczy zawartości 2"/>
          <p:cNvSpPr>
            <a:spLocks noGrp="1"/>
          </p:cNvSpPr>
          <p:nvPr>
            <p:ph idx="1"/>
          </p:nvPr>
        </p:nvSpPr>
        <p:spPr>
          <a:xfrm>
            <a:off x="457200" y="857232"/>
            <a:ext cx="8229600" cy="3500463"/>
          </a:xfrm>
        </p:spPr>
        <p:txBody>
          <a:bodyPr>
            <a:normAutofit fontScale="77500" lnSpcReduction="20000"/>
          </a:bodyPr>
          <a:lstStyle/>
          <a:p>
            <a:r>
              <a:rPr lang="pl-PL" dirty="0"/>
              <a:t>Londyn uraczy Cię własną, oryginalną muzyką. Od Ed </a:t>
            </a:r>
            <a:r>
              <a:rPr lang="pl-PL" dirty="0" err="1"/>
              <a:t>Sheeran’a</a:t>
            </a:r>
            <a:r>
              <a:rPr lang="pl-PL" dirty="0"/>
              <a:t> i Adele </a:t>
            </a:r>
            <a:r>
              <a:rPr lang="pl-PL" dirty="0" err="1"/>
              <a:t>The</a:t>
            </a:r>
            <a:r>
              <a:rPr lang="pl-PL" dirty="0"/>
              <a:t> Beatles i </a:t>
            </a:r>
            <a:r>
              <a:rPr lang="pl-PL" dirty="0" err="1"/>
              <a:t>The</a:t>
            </a:r>
            <a:r>
              <a:rPr lang="pl-PL" dirty="0"/>
              <a:t> Rolling Stones. Wielka Brytania wyprodukowała niezliczoną ilość muzyków, którzy nadali kształt międzynarodowej scenie muzycznej. Każdej nocy możesz zobaczyć jakiegoś artystę. Od supergwiazd w 02 Arena i niezależnych </a:t>
            </a:r>
            <a:r>
              <a:rPr lang="pl-PL" dirty="0" err="1"/>
              <a:t>rockmenów</a:t>
            </a:r>
            <a:r>
              <a:rPr lang="pl-PL" dirty="0"/>
              <a:t> w zabytkowym </a:t>
            </a:r>
            <a:r>
              <a:rPr lang="pl-PL" dirty="0" err="1"/>
              <a:t>Brixton</a:t>
            </a:r>
            <a:r>
              <a:rPr lang="pl-PL" dirty="0"/>
              <a:t> </a:t>
            </a:r>
            <a:r>
              <a:rPr lang="pl-PL" dirty="0" err="1"/>
              <a:t>Academy</a:t>
            </a:r>
            <a:r>
              <a:rPr lang="pl-PL" dirty="0"/>
              <a:t> po wschodzące zespoły muzyczne w barach </a:t>
            </a:r>
            <a:r>
              <a:rPr lang="pl-PL" dirty="0" err="1"/>
              <a:t>Camden</a:t>
            </a:r>
            <a:r>
              <a:rPr lang="pl-PL" dirty="0"/>
              <a:t>. Miasto szczyci się rekordową liczbą letnich festiwali muzycznych na czele z dwoma największymi: British </a:t>
            </a:r>
            <a:r>
              <a:rPr lang="pl-PL" dirty="0" err="1"/>
              <a:t>Summer</a:t>
            </a:r>
            <a:r>
              <a:rPr lang="pl-PL" dirty="0"/>
              <a:t> Time </a:t>
            </a:r>
            <a:r>
              <a:rPr lang="pl-PL" dirty="0" err="1"/>
              <a:t>Festival</a:t>
            </a:r>
            <a:r>
              <a:rPr lang="pl-PL" dirty="0"/>
              <a:t> w Hyde Parku i </a:t>
            </a:r>
            <a:r>
              <a:rPr lang="pl-PL" dirty="0" err="1"/>
              <a:t>Wireless</a:t>
            </a:r>
            <a:r>
              <a:rPr lang="pl-PL" dirty="0"/>
              <a:t> w </a:t>
            </a:r>
            <a:r>
              <a:rPr lang="pl-PL" dirty="0" err="1"/>
              <a:t>Finsbury</a:t>
            </a:r>
            <a:r>
              <a:rPr lang="pl-PL" dirty="0"/>
              <a:t> Park.</a:t>
            </a:r>
          </a:p>
        </p:txBody>
      </p:sp>
      <p:pic>
        <p:nvPicPr>
          <p:cNvPr id="4" name="Symbol zastępczy zawartości 6" descr="ed_sheeran.jpg"/>
          <p:cNvPicPr>
            <a:picLocks noChangeAspect="1"/>
          </p:cNvPicPr>
          <p:nvPr/>
        </p:nvPicPr>
        <p:blipFill>
          <a:blip r:embed="rId2" cstate="print"/>
          <a:srcRect l="29560"/>
          <a:stretch>
            <a:fillRect/>
          </a:stretch>
        </p:blipFill>
        <p:spPr>
          <a:xfrm>
            <a:off x="0" y="4331416"/>
            <a:ext cx="3159588" cy="2526584"/>
          </a:xfrm>
          <a:prstGeom prst="rect">
            <a:avLst/>
          </a:prstGeom>
        </p:spPr>
      </p:pic>
      <p:pic>
        <p:nvPicPr>
          <p:cNvPr id="5" name="Obraz 4" descr="1843986D000005DC-0-Success_story_Adele_s_last_material_was_the_James_Bond_theme_son-m-12_1445536323553.jpg"/>
          <p:cNvPicPr>
            <a:picLocks noChangeAspect="1"/>
          </p:cNvPicPr>
          <p:nvPr/>
        </p:nvPicPr>
        <p:blipFill>
          <a:blip r:embed="rId3" cstate="print"/>
          <a:stretch>
            <a:fillRect/>
          </a:stretch>
        </p:blipFill>
        <p:spPr>
          <a:xfrm>
            <a:off x="4357686" y="4071942"/>
            <a:ext cx="2057246" cy="27860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5. Życie nocne jest Epickie</a:t>
            </a:r>
            <a:br>
              <a:rPr lang="pl-PL" b="1" dirty="0"/>
            </a:br>
            <a:endParaRPr lang="pl-PL" dirty="0"/>
          </a:p>
        </p:txBody>
      </p:sp>
      <p:sp>
        <p:nvSpPr>
          <p:cNvPr id="3" name="Symbol zastępczy zawartości 2"/>
          <p:cNvSpPr>
            <a:spLocks noGrp="1"/>
          </p:cNvSpPr>
          <p:nvPr>
            <p:ph idx="1"/>
          </p:nvPr>
        </p:nvSpPr>
        <p:spPr>
          <a:xfrm>
            <a:off x="457200" y="1214422"/>
            <a:ext cx="8229600" cy="3214711"/>
          </a:xfrm>
        </p:spPr>
        <p:txBody>
          <a:bodyPr>
            <a:normAutofit fontScale="85000" lnSpcReduction="10000"/>
          </a:bodyPr>
          <a:lstStyle/>
          <a:p>
            <a:r>
              <a:rPr lang="pl-PL" dirty="0"/>
              <a:t>Nie ma dwóch takich samych nocy w Londynie. Wyskocz na porywający musical na West </a:t>
            </a:r>
            <a:r>
              <a:rPr lang="pl-PL" dirty="0" err="1"/>
              <a:t>End</a:t>
            </a:r>
            <a:r>
              <a:rPr lang="pl-PL" dirty="0"/>
              <a:t> albo zobacz największe gwiazdy Hollywood pojawiające się na afiszach kin na Leicester </a:t>
            </a:r>
            <a:r>
              <a:rPr lang="pl-PL" dirty="0" err="1"/>
              <a:t>Square</a:t>
            </a:r>
            <a:r>
              <a:rPr lang="pl-PL" dirty="0"/>
              <a:t>. Udaj się do najbardziej </a:t>
            </a:r>
            <a:r>
              <a:rPr lang="pl-PL" dirty="0" err="1"/>
              <a:t>hipsterskich</a:t>
            </a:r>
            <a:r>
              <a:rPr lang="pl-PL" dirty="0"/>
              <a:t> letnich barów i restauracji na East </a:t>
            </a:r>
            <a:r>
              <a:rPr lang="pl-PL" dirty="0" err="1"/>
              <a:t>End</a:t>
            </a:r>
            <a:r>
              <a:rPr lang="pl-PL" dirty="0"/>
              <a:t>, zasmakuj legendarnego nocnego życia lub wykrzycz się na koncercie największych gwiazd i zespołów w dzielnicach </a:t>
            </a:r>
            <a:r>
              <a:rPr lang="pl-PL" dirty="0" err="1"/>
              <a:t>Soho</a:t>
            </a:r>
            <a:r>
              <a:rPr lang="pl-PL" dirty="0"/>
              <a:t> i </a:t>
            </a:r>
            <a:r>
              <a:rPr lang="pl-PL" dirty="0" err="1"/>
              <a:t>Shoreditch</a:t>
            </a:r>
            <a:r>
              <a:rPr lang="pl-PL" dirty="0"/>
              <a:t>.</a:t>
            </a:r>
          </a:p>
        </p:txBody>
      </p:sp>
      <p:pic>
        <p:nvPicPr>
          <p:cNvPr id="4" name="Symbol zastępczy zawartości 3" descr="8666645c9ed4a063036e9f5210e735ac.jpg"/>
          <p:cNvPicPr>
            <a:picLocks noChangeAspect="1"/>
          </p:cNvPicPr>
          <p:nvPr/>
        </p:nvPicPr>
        <p:blipFill>
          <a:blip r:embed="rId2" cstate="print"/>
          <a:stretch>
            <a:fillRect/>
          </a:stretch>
        </p:blipFill>
        <p:spPr>
          <a:xfrm>
            <a:off x="2928926" y="4397836"/>
            <a:ext cx="3693224" cy="24601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6. Jedzenie sprawi, że spadną ci kapcie ze stóp</a:t>
            </a:r>
            <a:br>
              <a:rPr lang="pl-PL" b="1" dirty="0"/>
            </a:br>
            <a:endParaRPr lang="pl-PL" dirty="0"/>
          </a:p>
        </p:txBody>
      </p:sp>
      <p:sp>
        <p:nvSpPr>
          <p:cNvPr id="3" name="Symbol zastępczy zawartości 2"/>
          <p:cNvSpPr>
            <a:spLocks noGrp="1"/>
          </p:cNvSpPr>
          <p:nvPr>
            <p:ph idx="1"/>
          </p:nvPr>
        </p:nvSpPr>
        <p:spPr>
          <a:xfrm>
            <a:off x="500034" y="3929066"/>
            <a:ext cx="8229600" cy="2625725"/>
          </a:xfrm>
        </p:spPr>
        <p:txBody>
          <a:bodyPr>
            <a:normAutofit fontScale="62500" lnSpcReduction="20000"/>
          </a:bodyPr>
          <a:lstStyle/>
          <a:p>
            <a:r>
              <a:rPr lang="pl-PL" dirty="0"/>
              <a:t>Brytyjska kuchnia może być puentą wielu żartów, ale będziesz pozytywnie zaskoczony tym, co Londyn ma do zaoferowania. Eleganckie restauracje czy pyszne jedzenie z ulicznych barów szybkiej obsługi nie mają sobie równych. Eksperymentalne dania serwowane w ekscentryczny sposób – to wszystko ma wpływ na ciągły rozwój światowej kuchni w Londynie. To nie znaczy, że nie można dostać w mieście tradycyjnego, sytego angielskiego śniadania lub pieczonego mięsa i ziemniaków, tradycyjnie serwowanych w niedzielę. Zapomnij o liczeniu kalorii, po prostu skieruj się do angielskiej knajpy albo restauracji, by zakosztować brytyjskiej kuchni!</a:t>
            </a:r>
          </a:p>
        </p:txBody>
      </p:sp>
      <p:pic>
        <p:nvPicPr>
          <p:cNvPr id="4" name="Symbol zastępczy zawartości 3" descr="maxresdefault.jpg"/>
          <p:cNvPicPr>
            <a:picLocks noChangeAspect="1"/>
          </p:cNvPicPr>
          <p:nvPr/>
        </p:nvPicPr>
        <p:blipFill>
          <a:blip r:embed="rId2" cstate="print"/>
          <a:stretch>
            <a:fillRect/>
          </a:stretch>
        </p:blipFill>
        <p:spPr>
          <a:xfrm>
            <a:off x="2285984" y="1142984"/>
            <a:ext cx="4594582" cy="25844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7. Oszalejesz na punkcie sportu</a:t>
            </a:r>
            <a:br>
              <a:rPr lang="pl-PL" b="1" dirty="0"/>
            </a:br>
            <a:endParaRPr lang="pl-PL" dirty="0"/>
          </a:p>
        </p:txBody>
      </p:sp>
      <p:sp>
        <p:nvSpPr>
          <p:cNvPr id="3" name="Symbol zastępczy zawartości 2"/>
          <p:cNvSpPr>
            <a:spLocks noGrp="1"/>
          </p:cNvSpPr>
          <p:nvPr>
            <p:ph idx="1"/>
          </p:nvPr>
        </p:nvSpPr>
        <p:spPr>
          <a:xfrm>
            <a:off x="457200" y="857233"/>
            <a:ext cx="8229600" cy="3286148"/>
          </a:xfrm>
        </p:spPr>
        <p:txBody>
          <a:bodyPr>
            <a:normAutofit fontScale="62500" lnSpcReduction="20000"/>
          </a:bodyPr>
          <a:lstStyle/>
          <a:p>
            <a:r>
              <a:rPr lang="pl-PL" dirty="0"/>
              <a:t>Nie samą piłką nożną żyje Londyn, choć trzeba przyznać, że jest to dom dla kilku największych na świecie klubów piłkarskich. Na stadionie Wembley odbywają się narodowe mecze piłki nożnej, a także rozgrywki NFL, które mogą pomieścić 90 000 kibiców. Ogłuszający ryk w dzielnicy </a:t>
            </a:r>
            <a:r>
              <a:rPr lang="pl-PL" dirty="0" err="1"/>
              <a:t>Twickenham</a:t>
            </a:r>
            <a:r>
              <a:rPr lang="pl-PL" dirty="0"/>
              <a:t> będzie w tym roku jeszcze głośniejszy, gdyż Stadion Wembley i Stadiom Olimpijski goszczą Mistrzostwa Świata w Rugby. Echa Igrzysk Olimpijskich w 2012 roku nadal niosą się po Londynie – możesz przynieść swój ręcznik na Stratford i wskoczyć do basenu, w którym pływał Michael </a:t>
            </a:r>
            <a:r>
              <a:rPr lang="pl-PL" dirty="0" err="1"/>
              <a:t>Phelps</a:t>
            </a:r>
            <a:r>
              <a:rPr lang="pl-PL" dirty="0"/>
              <a:t>, albo, jeśli jesteś na tyle odważny, rzucić się z trampoliny, z której Tom </a:t>
            </a:r>
            <a:r>
              <a:rPr lang="pl-PL" dirty="0" err="1"/>
              <a:t>Daley</a:t>
            </a:r>
            <a:r>
              <a:rPr lang="pl-PL" dirty="0"/>
              <a:t> oddał swój skok. Brytyjczycy są zakręceni na punkcie sportu, nie ma nic bardziej angielskiego od spędzenia dnia na oglądaniu Wimbledonu albo na próbach zrozumienia zasad gry w krykieta na </a:t>
            </a:r>
            <a:r>
              <a:rPr lang="pl-PL" dirty="0" err="1"/>
              <a:t>Lord’s</a:t>
            </a:r>
            <a:r>
              <a:rPr lang="pl-PL" dirty="0"/>
              <a:t> </a:t>
            </a:r>
            <a:r>
              <a:rPr lang="pl-PL" dirty="0" err="1"/>
              <a:t>Cricket</a:t>
            </a:r>
            <a:r>
              <a:rPr lang="pl-PL" dirty="0"/>
              <a:t> </a:t>
            </a:r>
            <a:r>
              <a:rPr lang="pl-PL" dirty="0" err="1"/>
              <a:t>Ground</a:t>
            </a:r>
            <a:r>
              <a:rPr lang="pl-PL" dirty="0"/>
              <a:t>.</a:t>
            </a:r>
          </a:p>
        </p:txBody>
      </p:sp>
      <p:pic>
        <p:nvPicPr>
          <p:cNvPr id="4" name="Symbol zastępczy zawartości 3" descr="Wembley_Pano-wideangle.jpg"/>
          <p:cNvPicPr>
            <a:picLocks noChangeAspect="1"/>
          </p:cNvPicPr>
          <p:nvPr/>
        </p:nvPicPr>
        <p:blipFill>
          <a:blip r:embed="rId2" cstate="print"/>
          <a:stretch>
            <a:fillRect/>
          </a:stretch>
        </p:blipFill>
        <p:spPr>
          <a:xfrm>
            <a:off x="1714480" y="4186612"/>
            <a:ext cx="6729402" cy="26713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8. To tutaj mieszka rodzina królewska</a:t>
            </a:r>
            <a:br>
              <a:rPr lang="pl-PL" b="1" dirty="0"/>
            </a:br>
            <a:endParaRPr lang="pl-PL" dirty="0"/>
          </a:p>
        </p:txBody>
      </p:sp>
      <p:pic>
        <p:nvPicPr>
          <p:cNvPr id="4" name="Symbol zastępczy zawartości 3" descr="234944.jpg"/>
          <p:cNvPicPr>
            <a:picLocks noGrp="1" noChangeAspect="1"/>
          </p:cNvPicPr>
          <p:nvPr>
            <p:ph idx="1"/>
          </p:nvPr>
        </p:nvPicPr>
        <p:blipFill>
          <a:blip r:embed="rId2" cstate="print"/>
          <a:stretch>
            <a:fillRect/>
          </a:stretch>
        </p:blipFill>
        <p:spPr>
          <a:xfrm>
            <a:off x="1357290" y="1449676"/>
            <a:ext cx="6786610" cy="509517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Zjednoczone Królestwo Wielkiej Brytanii i Irlandii Północnej.</a:t>
            </a:r>
            <a:br>
              <a:rPr lang="pl-PL" b="1" dirty="0"/>
            </a:br>
            <a:endParaRPr lang="pl-PL" dirty="0"/>
          </a:p>
        </p:txBody>
      </p:sp>
      <p:sp>
        <p:nvSpPr>
          <p:cNvPr id="3" name="Symbol zastępczy zawartości 2"/>
          <p:cNvSpPr>
            <a:spLocks noGrp="1"/>
          </p:cNvSpPr>
          <p:nvPr>
            <p:ph idx="1"/>
          </p:nvPr>
        </p:nvSpPr>
        <p:spPr>
          <a:xfrm>
            <a:off x="457200" y="1600200"/>
            <a:ext cx="8229600" cy="4637112"/>
          </a:xfrm>
        </p:spPr>
        <p:txBody>
          <a:bodyPr>
            <a:normAutofit fontScale="85000" lnSpcReduction="10000"/>
          </a:bodyPr>
          <a:lstStyle/>
          <a:p>
            <a:r>
              <a:rPr lang="pl-PL" dirty="0"/>
              <a:t>THE UNITED KINGDOM OF GREAT BRITAIN AND NORTHERN IRELAND –  to jest oficjalna nazwa Królestwa, która wskazuje, że ogarnięcie podziału administracyjnego nie będzie proste. Już na pierwszy rzut oka widzimy, że są tutaj dwie części składowe: </a:t>
            </a:r>
            <a:r>
              <a:rPr lang="pl-PL" b="1" dirty="0"/>
              <a:t>Wielka Brytania i Irlandia Północna.</a:t>
            </a:r>
            <a:r>
              <a:rPr lang="pl-PL" dirty="0"/>
              <a:t> Żeby było trudniej, sama Wielka Brytania także nie jest jednym bytem, składa się bowiem z </a:t>
            </a:r>
            <a:r>
              <a:rPr lang="pl-PL" b="1" dirty="0"/>
              <a:t>Anglii, Szkocji i Walii</a:t>
            </a:r>
            <a:r>
              <a:rPr lang="pl-PL" dirty="0"/>
              <a:t> która swoją drogą ma status odrębnego księstwa. Tak więc Zjednoczone Królestwo jako całość jest państwem które składa się z czterech krajów, a właściwie z trzech krajów i jednego księstwa (Walia).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9.Lodyńskie parki są super!</a:t>
            </a:r>
            <a:br>
              <a:rPr lang="pl-PL" b="1" dirty="0"/>
            </a:br>
            <a:endParaRPr lang="pl-PL" dirty="0"/>
          </a:p>
        </p:txBody>
      </p:sp>
      <p:pic>
        <p:nvPicPr>
          <p:cNvPr id="4" name="Symbol zastępczy zawartości 3" descr="hyde park"/>
          <p:cNvPicPr>
            <a:picLocks noGrp="1"/>
          </p:cNvPicPr>
          <p:nvPr>
            <p:ph idx="1"/>
          </p:nvPr>
        </p:nvPicPr>
        <p:blipFill>
          <a:blip r:embed="rId2" cstate="print"/>
          <a:srcRect/>
          <a:stretch>
            <a:fillRect/>
          </a:stretch>
        </p:blipFill>
        <p:spPr bwMode="auto">
          <a:xfrm>
            <a:off x="1558615" y="1600200"/>
            <a:ext cx="6026770"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6000" b="1" dirty="0"/>
              <a:t>Wielka Brytania</a:t>
            </a:r>
            <a:br>
              <a:rPr lang="pl-PL" b="1" dirty="0"/>
            </a:br>
            <a:endParaRPr lang="pl-PL" dirty="0"/>
          </a:p>
        </p:txBody>
      </p:sp>
      <p:sp>
        <p:nvSpPr>
          <p:cNvPr id="3" name="Symbol zastępczy zawartości 2"/>
          <p:cNvSpPr>
            <a:spLocks noGrp="1"/>
          </p:cNvSpPr>
          <p:nvPr>
            <p:ph idx="1"/>
          </p:nvPr>
        </p:nvSpPr>
        <p:spPr>
          <a:xfrm>
            <a:off x="457200" y="1600200"/>
            <a:ext cx="4258816" cy="5069160"/>
          </a:xfrm>
        </p:spPr>
        <p:txBody>
          <a:bodyPr>
            <a:normAutofit fontScale="70000" lnSpcReduction="20000"/>
          </a:bodyPr>
          <a:lstStyle/>
          <a:p>
            <a:r>
              <a:rPr lang="pl-PL" dirty="0"/>
              <a:t>To  nic innego jak wyspa na której znajduje się większość Zjednoczonego Królestwa i przy okazji jest największą wyspą w Europie. Leżą na niej trzy z czterech krajów wchodzących w skład Korony Brytyjskiej: Anglia, Walia i Szkocja. Wyspa ta sąsiaduje bezpośrednio z nieco mniejszą wyspą – Irlandią, której mniejsza północna część (Irlandia Północna) stanowi czwartą składową UK , a pozostała część to zupełnie odrębne państwo – Irlandia. Uff skomplikowane trochę, prawda? Na pierwszy rzut oka może i tak, ale można to ogarnąć.</a:t>
            </a:r>
          </a:p>
        </p:txBody>
      </p:sp>
      <p:pic>
        <p:nvPicPr>
          <p:cNvPr id="1026" name="Picture 2" descr="Znalezione obrazy dla zapytania zjednoczone królestwo wielkiej brytanii"/>
          <p:cNvPicPr>
            <a:picLocks noChangeAspect="1" noChangeArrowheads="1"/>
          </p:cNvPicPr>
          <p:nvPr/>
        </p:nvPicPr>
        <p:blipFill>
          <a:blip r:embed="rId2" cstate="print"/>
          <a:srcRect/>
          <a:stretch>
            <a:fillRect/>
          </a:stretch>
        </p:blipFill>
        <p:spPr bwMode="auto">
          <a:xfrm>
            <a:off x="4932040" y="1844824"/>
            <a:ext cx="3879050" cy="310324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Flagi Zjednoczonego Królestwa</a:t>
            </a:r>
            <a:br>
              <a:rPr lang="pl-PL" b="1" dirty="0"/>
            </a:br>
            <a:endParaRPr lang="pl-PL" dirty="0"/>
          </a:p>
        </p:txBody>
      </p:sp>
      <p:sp>
        <p:nvSpPr>
          <p:cNvPr id="3" name="Symbol zastępczy zawartości 2"/>
          <p:cNvSpPr>
            <a:spLocks noGrp="1"/>
          </p:cNvSpPr>
          <p:nvPr>
            <p:ph idx="1"/>
          </p:nvPr>
        </p:nvSpPr>
        <p:spPr>
          <a:xfrm>
            <a:off x="457200" y="1600200"/>
            <a:ext cx="8229600" cy="3701007"/>
          </a:xfrm>
        </p:spPr>
        <p:txBody>
          <a:bodyPr>
            <a:normAutofit fontScale="40000" lnSpcReduction="20000"/>
          </a:bodyPr>
          <a:lstStyle/>
          <a:p>
            <a:r>
              <a:rPr lang="pl-PL" sz="5000" dirty="0"/>
              <a:t>Ponieważ Zjednoczone Królestwo  to cztery części składowe, kwestia flagi także nie może być tak prosta jak </a:t>
            </a:r>
            <a:r>
              <a:rPr lang="pl-PL" sz="5000" dirty="0" err="1"/>
              <a:t>np</a:t>
            </a:r>
            <a:r>
              <a:rPr lang="pl-PL" sz="5000" dirty="0"/>
              <a:t> w Polsce. I nie jest! Każde z trzech państw i księstwo ma swoją własną flagę. Symbolem Anglii jest </a:t>
            </a:r>
            <a:r>
              <a:rPr lang="pl-PL" sz="5000" b="1" dirty="0"/>
              <a:t>Krzyż św. Jerzego</a:t>
            </a:r>
            <a:r>
              <a:rPr lang="pl-PL" sz="5000" dirty="0"/>
              <a:t> (prosty, czerwony krzyż na białym tle), Szkocji </a:t>
            </a:r>
            <a:r>
              <a:rPr lang="pl-PL" sz="5000" b="1" dirty="0"/>
              <a:t>krzyż św. Andrzeja</a:t>
            </a:r>
            <a:r>
              <a:rPr lang="pl-PL" sz="5000" dirty="0"/>
              <a:t> (biały krzyż w kształcie litery X na niebieskim tle), a Walia ma na fladze</a:t>
            </a:r>
            <a:r>
              <a:rPr lang="pl-PL" sz="5000" b="1" dirty="0"/>
              <a:t> Czerwonego Smoka</a:t>
            </a:r>
            <a:r>
              <a:rPr lang="pl-PL" sz="5000" dirty="0"/>
              <a:t> (podzielona w poziomie na górną białą i dolną zieloną część z czerwonym smokiem na tym tle). W przypadku Walijskiej flagi znów można natknąć się na małą komplikację, gdyż po II Wojnie Światowej zaczęto używać innej flagi (na wzór angielskiej i szkockiej) zwanej </a:t>
            </a:r>
            <a:r>
              <a:rPr lang="pl-PL" sz="5000" b="1" dirty="0"/>
              <a:t>krzyżem św. Dawida</a:t>
            </a:r>
            <a:r>
              <a:rPr lang="pl-PL" sz="5000" dirty="0"/>
              <a:t> (prosty, żółty krzyż na czarnym tle) która do dziś jest funkcjonującą, chociaż nieoficjalną flagą Walii. Upodobała ją sobie głównie anglojęzyczna część Walijczyków pragnących zachować integralność z Królestwem.  </a:t>
            </a:r>
          </a:p>
          <a:p>
            <a:r>
              <a:rPr lang="pl-PL" sz="4000" dirty="0"/>
              <a:t>Od lewej: flaga Anglii, flaga Szkocji, flaga Walii i nieoficjalna flaga Walii</a:t>
            </a:r>
            <a:endParaRPr lang="pl-PL" sz="8000" dirty="0"/>
          </a:p>
          <a:p>
            <a:endParaRPr lang="pl-PL" dirty="0"/>
          </a:p>
          <a:p>
            <a:endParaRPr lang="pl-PL" dirty="0"/>
          </a:p>
          <a:p>
            <a:endParaRPr lang="pl-PL" dirty="0"/>
          </a:p>
          <a:p>
            <a:endParaRPr lang="pl-PL" dirty="0"/>
          </a:p>
        </p:txBody>
      </p:sp>
      <p:pic>
        <p:nvPicPr>
          <p:cNvPr id="18434" name="Picture 2" descr="lihlhlkhlkhlkhlkhlkhlkhklh"/>
          <p:cNvPicPr>
            <a:picLocks noChangeAspect="1" noChangeArrowheads="1"/>
          </p:cNvPicPr>
          <p:nvPr/>
        </p:nvPicPr>
        <p:blipFill>
          <a:blip r:embed="rId2" cstate="print"/>
          <a:srcRect/>
          <a:stretch>
            <a:fillRect/>
          </a:stretch>
        </p:blipFill>
        <p:spPr bwMode="auto">
          <a:xfrm>
            <a:off x="323528" y="5295900"/>
            <a:ext cx="8553450" cy="15621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r>
              <a:rPr lang="pl-PL" sz="2400" dirty="0"/>
              <a:t>Myślicie, że to już koniec flagowych komplikacji? Niestety nie! Jak już sobie wyjaśniliśmy, w skład Wielkiej Brytanii wchodzą trzy kraje a w skład całego Zjednoczonego Królestwa cztery (nie zapominamy przecież o Irlandii. Brakuje nam więc jeszcze… trzech flag. Czemu trzech? Już wyjaśniam.</a:t>
            </a:r>
          </a:p>
          <a:p>
            <a:r>
              <a:rPr lang="pl-PL" sz="2400" dirty="0"/>
              <a:t>Z połączenia flag Anglii i Szkocji powstanie flaga Wielkiej Brytanii która wygląda tak:</a:t>
            </a:r>
          </a:p>
          <a:p>
            <a:endParaRPr lang="pl-PL" dirty="0"/>
          </a:p>
        </p:txBody>
      </p:sp>
      <p:pic>
        <p:nvPicPr>
          <p:cNvPr id="4" name="Obraz 3" descr="flagawb.jpg"/>
          <p:cNvPicPr>
            <a:picLocks noChangeAspect="1"/>
          </p:cNvPicPr>
          <p:nvPr/>
        </p:nvPicPr>
        <p:blipFill>
          <a:blip r:embed="rId2" cstate="print"/>
          <a:srcRect l="10451" t="17446" r="11163" b="17132"/>
          <a:stretch>
            <a:fillRect/>
          </a:stretch>
        </p:blipFill>
        <p:spPr>
          <a:xfrm>
            <a:off x="2843808" y="4581128"/>
            <a:ext cx="3312368" cy="16561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457200" y="332656"/>
            <a:ext cx="8229600" cy="6525344"/>
          </a:xfrm>
        </p:spPr>
        <p:txBody>
          <a:bodyPr>
            <a:normAutofit/>
          </a:bodyPr>
          <a:lstStyle/>
          <a:p>
            <a:r>
              <a:rPr lang="pl-PL" sz="2800" dirty="0"/>
              <a:t>Teraz, gdy już to wiemy, wyraźnie widać, że angielski krzyż św. Jerzego został zgrabnie nałożony na flagę Szkocji. Cierpliwości, powoli zbliżamy się do rozwikłania flagowej zagadki. Pamiętacie jeszcze oficjalną nazwę Państwa? Zjednoczone Królestwo </a:t>
            </a:r>
            <a:r>
              <a:rPr lang="pl-PL" sz="2800" b="1" dirty="0"/>
              <a:t>Wielkiej Brytanii i Irlandii Północnej</a:t>
            </a:r>
            <a:r>
              <a:rPr lang="pl-PL" sz="2800" dirty="0"/>
              <a:t>. Skoro znamy już flagę Wielkiej Brytanii czas przedstawić flagę drugiego „partnera’ czyli Irlandii Północnej. Jest nią krzyż św. Patryka:</a:t>
            </a:r>
          </a:p>
        </p:txBody>
      </p:sp>
      <p:pic>
        <p:nvPicPr>
          <p:cNvPr id="4" name="Obraz 3" descr="flagairlandia.jpg"/>
          <p:cNvPicPr>
            <a:picLocks noChangeAspect="1"/>
          </p:cNvPicPr>
          <p:nvPr/>
        </p:nvPicPr>
        <p:blipFill>
          <a:blip r:embed="rId2" cstate="print"/>
          <a:srcRect l="6097" t="8859" r="5501" b="11407"/>
          <a:stretch>
            <a:fillRect/>
          </a:stretch>
        </p:blipFill>
        <p:spPr>
          <a:xfrm>
            <a:off x="3215849" y="4509120"/>
            <a:ext cx="2652295" cy="16462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457200" y="260648"/>
            <a:ext cx="8229600" cy="5865515"/>
          </a:xfrm>
        </p:spPr>
        <p:txBody>
          <a:bodyPr/>
          <a:lstStyle/>
          <a:p>
            <a:r>
              <a:rPr lang="pl-PL" dirty="0"/>
              <a:t>To już prawie finał! Skoro znamy flagi dwóch głównych części składowych UK (United </a:t>
            </a:r>
            <a:r>
              <a:rPr lang="pl-PL" dirty="0" err="1"/>
              <a:t>Kingdom</a:t>
            </a:r>
            <a:r>
              <a:rPr lang="pl-PL" dirty="0"/>
              <a:t> – Zjednoczone Królestwo) możemy je teraz zgrabnie połączyć w wyniku czego powstanie naczelna flaga naczelnej jednostki administracyjnej, którą zapewne wszyscy znacie:</a:t>
            </a:r>
          </a:p>
        </p:txBody>
      </p:sp>
      <p:pic>
        <p:nvPicPr>
          <p:cNvPr id="4" name="Obraz 3" descr="flagauk.jpg"/>
          <p:cNvPicPr>
            <a:picLocks noChangeAspect="1"/>
          </p:cNvPicPr>
          <p:nvPr/>
        </p:nvPicPr>
        <p:blipFill>
          <a:blip r:embed="rId2" cstate="print"/>
          <a:stretch>
            <a:fillRect/>
          </a:stretch>
        </p:blipFill>
        <p:spPr>
          <a:xfrm>
            <a:off x="2411760" y="3933056"/>
            <a:ext cx="4496048" cy="22480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r>
              <a:rPr lang="pl-PL" dirty="0"/>
              <a:t> Itak to wygląda. Połączone flagi tworzą tę główną zwaną Union Flag (Flaga Unii). Inna, potoczna nazwa to Union Jack (Proporzec Unii). Potoczna, gdyż oficjalnie jest zasadnicza różnica między flagą, a proporcem (nie tyle w wyglądzie, co w użyciu). Dla przykładu flaga wywieszona na maszcie statku staje się proporcem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457200" y="0"/>
            <a:ext cx="8229600" cy="6126163"/>
          </a:xfrm>
        </p:spPr>
        <p:txBody>
          <a:bodyPr/>
          <a:lstStyle/>
          <a:p>
            <a:r>
              <a:rPr lang="pl-PL" dirty="0"/>
              <a:t>Jak zwał tak zwał, jedno trzeba przyznać, że Zjednoczone Królestwo to miejsce niezwykłe, pełne ciekawych i tajemniczych zakątków, które nie sposób przedstawić w jeden dzień.</a:t>
            </a:r>
          </a:p>
          <a:p>
            <a:r>
              <a:rPr lang="pl-PL" dirty="0"/>
              <a:t>Podczas realizacji naszego projektu skupiliśmy się więc na zwiedzaniu jego stolicy- Londynu.</a:t>
            </a:r>
          </a:p>
        </p:txBody>
      </p:sp>
      <p:pic>
        <p:nvPicPr>
          <p:cNvPr id="4" name="Obraz 3" descr="londyn12-e7b1d747.jpg"/>
          <p:cNvPicPr>
            <a:picLocks noChangeAspect="1"/>
          </p:cNvPicPr>
          <p:nvPr/>
        </p:nvPicPr>
        <p:blipFill>
          <a:blip r:embed="rId2" cstate="print"/>
          <a:stretch>
            <a:fillRect/>
          </a:stretch>
        </p:blipFill>
        <p:spPr>
          <a:xfrm>
            <a:off x="2051720" y="3140968"/>
            <a:ext cx="4320480" cy="3274114"/>
          </a:xfrm>
          <a:prstGeom prst="rect">
            <a:avLst/>
          </a:prstGeo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1502</TotalTime>
  <Words>990</Words>
  <Application>Microsoft Office PowerPoint</Application>
  <PresentationFormat>Pokaz na ekranie (4:3)</PresentationFormat>
  <Paragraphs>34</Paragraphs>
  <Slides>20</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20</vt:i4>
      </vt:variant>
    </vt:vector>
  </HeadingPairs>
  <TitlesOfParts>
    <vt:vector size="23" baseType="lpstr">
      <vt:lpstr>Arial</vt:lpstr>
      <vt:lpstr>Calibri</vt:lpstr>
      <vt:lpstr>Motyw pakietu Office</vt:lpstr>
      <vt:lpstr>Anglia, Wielka Brytania, Zjednoczone Królestwo – o co w tym chodzi? </vt:lpstr>
      <vt:lpstr>Zjednoczone Królestwo Wielkiej Brytanii i Irlandii Północnej. </vt:lpstr>
      <vt:lpstr>Wielka Brytania </vt:lpstr>
      <vt:lpstr>Flagi Zjednoczonego Królestwa </vt:lpstr>
      <vt:lpstr>Prezentacja programu PowerPoint</vt:lpstr>
      <vt:lpstr>Prezentacja programu PowerPoint</vt:lpstr>
      <vt:lpstr>Prezentacja programu PowerPoint</vt:lpstr>
      <vt:lpstr>Prezentacja programu PowerPoint</vt:lpstr>
      <vt:lpstr>Prezentacja programu PowerPoint</vt:lpstr>
      <vt:lpstr> 9 powodów, by pokochać Londyn  </vt:lpstr>
      <vt:lpstr>1. Londyn jest olbrzmi Mógłbyś spędzić całe życie, odkrywając kolejne części miasta i nie przestało by cię ono zaskakiwać. Od Camden do Kensington i wszędzie wokół. Można powiedzieć, że każda dzielnica Londynu ma swoją osobowość, ale wszystkie łączy pełne energii podejście do życia. To główna cecha stolicy Wielkiej Brytanii. </vt:lpstr>
      <vt:lpstr>2. Jest tu cały świat</vt:lpstr>
      <vt:lpstr>3. Pochwala kreatywność </vt:lpstr>
      <vt:lpstr>Prezentacja programu PowerPoint</vt:lpstr>
      <vt:lpstr>4. Otoczy cię muzyką </vt:lpstr>
      <vt:lpstr>5. Życie nocne jest Epickie </vt:lpstr>
      <vt:lpstr>6. Jedzenie sprawi, że spadną ci kapcie ze stóp </vt:lpstr>
      <vt:lpstr>7. Oszalejesz na punkcie sportu </vt:lpstr>
      <vt:lpstr>8. To tutaj mieszka rodzina królewska </vt:lpstr>
      <vt:lpstr>9.Lodyńskie parki są super!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edukacyjny ,,English Adventure”</dc:title>
  <dc:creator>User</dc:creator>
  <cp:lastModifiedBy>user</cp:lastModifiedBy>
  <cp:revision>18</cp:revision>
  <dcterms:created xsi:type="dcterms:W3CDTF">2017-04-08T13:00:30Z</dcterms:created>
  <dcterms:modified xsi:type="dcterms:W3CDTF">2018-06-17T11:45:08Z</dcterms:modified>
</cp:coreProperties>
</file>